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1pPr>
    <a:lvl2pPr marL="0" marR="0" indent="4572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2pPr>
    <a:lvl3pPr marL="0" marR="0" indent="9144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3pPr>
    <a:lvl4pPr marL="0" marR="0" indent="13716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4pPr>
    <a:lvl5pPr marL="0" marR="0" indent="18288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5pPr>
    <a:lvl6pPr marL="0" marR="0" indent="22860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6pPr>
    <a:lvl7pPr marL="0" marR="0" indent="27432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7pPr>
    <a:lvl8pPr marL="0" marR="0" indent="32004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8pPr>
    <a:lvl9pPr marL="0" marR="0" indent="36576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b="def" i="def"/>
      <a:tcStyle>
        <a:tcBdr/>
        <a:fill>
          <a:solidFill>
            <a:srgbClr val="EAEAEA"/>
          </a:solidFill>
        </a:fill>
      </a:tcStyle>
    </a:band2H>
    <a:firstCol>
      <a:tcTxStyle b="on" i="off">
        <a:font>
          <a:latin typeface="Avenir Next Demi Bold"/>
          <a:ea typeface="Avenir Next Demi Bold"/>
          <a:cs typeface="Avenir Next Demi 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Avenir Next Demi Bold"/>
          <a:ea typeface="Avenir Next Demi Bold"/>
          <a:cs typeface="Avenir Next Demi 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Názov">
    <p:spTree>
      <p:nvGrpSpPr>
        <p:cNvPr id="1" name=""/>
        <p:cNvGrpSpPr/>
        <p:nvPr/>
      </p:nvGrpSpPr>
      <p:grpSpPr>
        <a:xfrm>
          <a:off x="0" y="0"/>
          <a:ext cx="0" cy="0"/>
          <a:chOff x="0" y="0"/>
          <a:chExt cx="0" cy="0"/>
        </a:xfrm>
      </p:grpSpPr>
      <p:sp>
        <p:nvSpPr>
          <p:cNvPr id="11" name="Názov prezentácie"/>
          <p:cNvSpPr txBox="1"/>
          <p:nvPr>
            <p:ph type="title" hasCustomPrompt="1"/>
          </p:nvPr>
        </p:nvSpPr>
        <p:spPr>
          <a:prstGeom prst="rect">
            <a:avLst/>
          </a:prstGeom>
        </p:spPr>
        <p:txBody>
          <a:bodyPr/>
          <a:lstStyle/>
          <a:p>
            <a:pPr/>
            <a:r>
              <a:t>Názov prezentácie</a:t>
            </a:r>
          </a:p>
        </p:txBody>
      </p:sp>
      <p:sp>
        <p:nvSpPr>
          <p:cNvPr id="12" name="Nivel de texto 1…"/>
          <p:cNvSpPr txBox="1"/>
          <p:nvPr>
            <p:ph type="body" sz="quarter" idx="1" hasCustomPrompt="1"/>
          </p:nvPr>
        </p:nvSpPr>
        <p:spPr>
          <a:prstGeom prst="rect">
            <a:avLst/>
          </a:prstGeom>
        </p:spPr>
        <p:txBody>
          <a:bodyPr/>
          <a:lstStyle/>
          <a:p>
            <a:pPr/>
            <a:r>
              <a:t>Podnadpis prezentácie </a:t>
            </a:r>
          </a:p>
          <a:p>
            <a:pPr lvl="1"/>
            <a:r>
              <a:t/>
            </a:r>
          </a:p>
          <a:p>
            <a:pPr lvl="2"/>
            <a:r>
              <a:t/>
            </a:r>
          </a:p>
          <a:p>
            <a:pPr lvl="3"/>
            <a:r>
              <a:t/>
            </a:r>
          </a:p>
          <a:p>
            <a:pPr lvl="4"/>
            <a:r>
              <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yhlásenie">
    <p:bg>
      <p:bgPr>
        <a:solidFill>
          <a:srgbClr val="FFFFFF"/>
        </a:solidFill>
      </p:bgPr>
    </p:bg>
    <p:spTree>
      <p:nvGrpSpPr>
        <p:cNvPr id="1" name=""/>
        <p:cNvGrpSpPr/>
        <p:nvPr/>
      </p:nvGrpSpPr>
      <p:grpSpPr>
        <a:xfrm>
          <a:off x="0" y="0"/>
          <a:ext cx="0" cy="0"/>
          <a:chOff x="0" y="0"/>
          <a:chExt cx="0" cy="0"/>
        </a:xfrm>
      </p:grpSpPr>
      <p:sp>
        <p:nvSpPr>
          <p:cNvPr id="110" name="Nivel de texto 1…"/>
          <p:cNvSpPr txBox="1"/>
          <p:nvPr>
            <p:ph type="body" sz="half" idx="1" hasCustomPrompt="1"/>
          </p:nvPr>
        </p:nvSpPr>
        <p:spPr>
          <a:xfrm>
            <a:off x="1298277" y="4927600"/>
            <a:ext cx="21863646" cy="3853767"/>
          </a:xfrm>
          <a:prstGeom prst="rect">
            <a:avLst/>
          </a:prstGeom>
        </p:spPr>
        <p:txBody>
          <a:bodyPr anchor="ctr"/>
          <a:lstStyle>
            <a:lvl1pPr algn="ctr" defTabSz="1160859">
              <a:defRPr b="1" spc="-408" sz="10200">
                <a:latin typeface="+mn-lt"/>
                <a:ea typeface="+mn-ea"/>
                <a:cs typeface="+mn-cs"/>
                <a:sym typeface="Avenir Next Regular"/>
              </a:defRPr>
            </a:lvl1pPr>
            <a:lvl2pPr algn="ctr" defTabSz="1160859">
              <a:defRPr b="1" spc="-408" sz="10200">
                <a:latin typeface="+mn-lt"/>
                <a:ea typeface="+mn-ea"/>
                <a:cs typeface="+mn-cs"/>
                <a:sym typeface="Avenir Next Regular"/>
              </a:defRPr>
            </a:lvl2pPr>
            <a:lvl3pPr algn="ctr" defTabSz="1160859">
              <a:defRPr b="1" spc="-408" sz="10200">
                <a:latin typeface="+mn-lt"/>
                <a:ea typeface="+mn-ea"/>
                <a:cs typeface="+mn-cs"/>
                <a:sym typeface="Avenir Next Regular"/>
              </a:defRPr>
            </a:lvl3pPr>
            <a:lvl4pPr algn="ctr" defTabSz="1160859">
              <a:defRPr b="1" spc="-408" sz="10200">
                <a:latin typeface="+mn-lt"/>
                <a:ea typeface="+mn-ea"/>
                <a:cs typeface="+mn-cs"/>
                <a:sym typeface="Avenir Next Regular"/>
              </a:defRPr>
            </a:lvl4pPr>
            <a:lvl5pPr algn="ctr" defTabSz="1160859">
              <a:defRPr b="1" spc="-408" sz="10200">
                <a:latin typeface="+mn-lt"/>
                <a:ea typeface="+mn-ea"/>
                <a:cs typeface="+mn-cs"/>
                <a:sym typeface="Avenir Next Regular"/>
              </a:defRPr>
            </a:lvl5pPr>
          </a:lstStyle>
          <a:p>
            <a:pPr/>
            <a:r>
              <a:t>Vyhlásenie</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ôležitý fakt">
    <p:bg>
      <p:bgPr>
        <a:solidFill>
          <a:srgbClr val="FFFFFF"/>
        </a:solidFill>
      </p:bgPr>
    </p:bg>
    <p:spTree>
      <p:nvGrpSpPr>
        <p:cNvPr id="1" name=""/>
        <p:cNvGrpSpPr/>
        <p:nvPr/>
      </p:nvGrpSpPr>
      <p:grpSpPr>
        <a:xfrm>
          <a:off x="0" y="0"/>
          <a:ext cx="0" cy="0"/>
          <a:chOff x="0" y="0"/>
          <a:chExt cx="0" cy="0"/>
        </a:xfrm>
      </p:grpSpPr>
      <p:sp>
        <p:nvSpPr>
          <p:cNvPr id="118" name="Informácia k faktu"/>
          <p:cNvSpPr txBox="1"/>
          <p:nvPr>
            <p:ph type="body" sz="quarter" idx="21" hasCustomPrompt="1"/>
          </p:nvPr>
        </p:nvSpPr>
        <p:spPr>
          <a:xfrm>
            <a:off x="1295400" y="8117284"/>
            <a:ext cx="21869400" cy="592456"/>
          </a:xfrm>
          <a:prstGeom prst="rect">
            <a:avLst/>
          </a:prstGeom>
        </p:spPr>
        <p:txBody>
          <a:bodyPr/>
          <a:lstStyle>
            <a:lvl1pPr algn="ctr" defTabSz="473201">
              <a:spcBef>
                <a:spcPts val="2500"/>
              </a:spcBef>
              <a:defRPr spc="-85" sz="2835"/>
            </a:lvl1pPr>
          </a:lstStyle>
          <a:p>
            <a:pPr/>
            <a:r>
              <a:t>Informácia k faktu</a:t>
            </a:r>
          </a:p>
        </p:txBody>
      </p:sp>
      <p:sp>
        <p:nvSpPr>
          <p:cNvPr id="119" name="Nivel de texto 1…"/>
          <p:cNvSpPr txBox="1"/>
          <p:nvPr>
            <p:ph type="body" sz="half" idx="1" hasCustomPrompt="1"/>
          </p:nvPr>
        </p:nvSpPr>
        <p:spPr>
          <a:xfrm>
            <a:off x="1295400" y="3587043"/>
            <a:ext cx="21869400" cy="4730168"/>
          </a:xfrm>
          <a:prstGeom prst="rect">
            <a:avLst/>
          </a:prstGeom>
        </p:spPr>
        <p:txBody>
          <a:bodyPr anchor="b"/>
          <a:lstStyle>
            <a:lvl1pPr algn="ctr" defTabSz="825500">
              <a:lnSpc>
                <a:spcPct val="70000"/>
              </a:lnSpc>
              <a:defRPr b="1" spc="-448" sz="22400">
                <a:latin typeface="+mn-lt"/>
                <a:ea typeface="+mn-ea"/>
                <a:cs typeface="+mn-cs"/>
                <a:sym typeface="Avenir Next Regular"/>
              </a:defRPr>
            </a:lvl1pPr>
            <a:lvl2pPr algn="ctr" defTabSz="825500">
              <a:lnSpc>
                <a:spcPct val="70000"/>
              </a:lnSpc>
              <a:defRPr b="1" spc="-448" sz="22400">
                <a:latin typeface="+mn-lt"/>
                <a:ea typeface="+mn-ea"/>
                <a:cs typeface="+mn-cs"/>
                <a:sym typeface="Avenir Next Regular"/>
              </a:defRPr>
            </a:lvl2pPr>
            <a:lvl3pPr algn="ctr" defTabSz="825500">
              <a:lnSpc>
                <a:spcPct val="70000"/>
              </a:lnSpc>
              <a:defRPr b="1" spc="-448" sz="22400">
                <a:latin typeface="+mn-lt"/>
                <a:ea typeface="+mn-ea"/>
                <a:cs typeface="+mn-cs"/>
                <a:sym typeface="Avenir Next Regular"/>
              </a:defRPr>
            </a:lvl3pPr>
            <a:lvl4pPr algn="ctr" defTabSz="825500">
              <a:lnSpc>
                <a:spcPct val="70000"/>
              </a:lnSpc>
              <a:defRPr b="1" spc="-448" sz="22400">
                <a:latin typeface="+mn-lt"/>
                <a:ea typeface="+mn-ea"/>
                <a:cs typeface="+mn-cs"/>
                <a:sym typeface="Avenir Next Regular"/>
              </a:defRPr>
            </a:lvl4pPr>
            <a:lvl5pPr algn="ctr" defTabSz="825500">
              <a:lnSpc>
                <a:spcPct val="70000"/>
              </a:lnSpc>
              <a:defRPr b="1" spc="-448" sz="22400">
                <a:latin typeface="+mn-lt"/>
                <a:ea typeface="+mn-ea"/>
                <a:cs typeface="+mn-cs"/>
                <a:sym typeface="Avenir Next Regular"/>
              </a:defRPr>
            </a:lvl5pPr>
          </a:lstStyle>
          <a:p>
            <a:pPr/>
            <a:r>
              <a:t>100 %</a:t>
            </a:r>
          </a:p>
          <a:p>
            <a:pPr lvl="1"/>
            <a:r>
              <a:t/>
            </a:r>
          </a:p>
          <a:p>
            <a:pPr lvl="2"/>
            <a:r>
              <a:t/>
            </a:r>
          </a:p>
          <a:p>
            <a:pPr lvl="3"/>
            <a:r>
              <a:t/>
            </a:r>
          </a:p>
          <a:p>
            <a:pPr lvl="4"/>
            <a:r>
              <a:t/>
            </a:r>
          </a:p>
        </p:txBody>
      </p:sp>
      <p:sp>
        <p:nvSpPr>
          <p:cNvPr id="120"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121"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12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át">
    <p:bg>
      <p:bgPr>
        <a:solidFill>
          <a:srgbClr val="FFFFFF"/>
        </a:solidFill>
      </p:bgPr>
    </p:bg>
    <p:spTree>
      <p:nvGrpSpPr>
        <p:cNvPr id="1" name=""/>
        <p:cNvGrpSpPr/>
        <p:nvPr/>
      </p:nvGrpSpPr>
      <p:grpSpPr>
        <a:xfrm>
          <a:off x="0" y="0"/>
          <a:ext cx="0" cy="0"/>
          <a:chOff x="0" y="0"/>
          <a:chExt cx="0" cy="0"/>
        </a:xfrm>
      </p:grpSpPr>
      <p:sp>
        <p:nvSpPr>
          <p:cNvPr id="129" name="Zdroj"/>
          <p:cNvSpPr txBox="1"/>
          <p:nvPr>
            <p:ph type="body" sz="quarter" idx="21" hasCustomPrompt="1"/>
          </p:nvPr>
        </p:nvSpPr>
        <p:spPr>
          <a:xfrm>
            <a:off x="2252674" y="10353079"/>
            <a:ext cx="20691414" cy="567945"/>
          </a:xfrm>
          <a:prstGeom prst="rect">
            <a:avLst/>
          </a:prstGeom>
        </p:spPr>
        <p:txBody>
          <a:bodyPr/>
          <a:lstStyle>
            <a:lvl1pPr defTabSz="572516">
              <a:defRPr spc="-82" sz="2744"/>
            </a:lvl1pPr>
          </a:lstStyle>
          <a:p>
            <a:pPr/>
            <a:r>
              <a:t>Zdroj </a:t>
            </a:r>
          </a:p>
        </p:txBody>
      </p:sp>
      <p:sp>
        <p:nvSpPr>
          <p:cNvPr id="130"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131"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132" name="Nivel de texto 1…"/>
          <p:cNvSpPr txBox="1"/>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b="1" i="1" spc="-532" sz="13300">
                <a:latin typeface="+mn-lt"/>
                <a:ea typeface="+mn-ea"/>
                <a:cs typeface="+mn-cs"/>
                <a:sym typeface="Avenir Next Regular"/>
              </a:defRPr>
            </a:lvl1pPr>
            <a:lvl2pPr marL="714375" indent="-257175" defTabSz="1160859">
              <a:lnSpc>
                <a:spcPct val="70000"/>
              </a:lnSpc>
              <a:defRPr b="1" i="1" spc="-532" sz="13300">
                <a:latin typeface="+mn-lt"/>
                <a:ea typeface="+mn-ea"/>
                <a:cs typeface="+mn-cs"/>
                <a:sym typeface="Avenir Next Regular"/>
              </a:defRPr>
            </a:lvl2pPr>
            <a:lvl3pPr marL="714375" indent="200025" defTabSz="1160859">
              <a:lnSpc>
                <a:spcPct val="70000"/>
              </a:lnSpc>
              <a:defRPr b="1" i="1" spc="-532" sz="13300">
                <a:latin typeface="+mn-lt"/>
                <a:ea typeface="+mn-ea"/>
                <a:cs typeface="+mn-cs"/>
                <a:sym typeface="Avenir Next Regular"/>
              </a:defRPr>
            </a:lvl3pPr>
            <a:lvl4pPr marL="714375" indent="657225" defTabSz="1160859">
              <a:lnSpc>
                <a:spcPct val="70000"/>
              </a:lnSpc>
              <a:defRPr b="1" i="1" spc="-532" sz="13300">
                <a:latin typeface="+mn-lt"/>
                <a:ea typeface="+mn-ea"/>
                <a:cs typeface="+mn-cs"/>
                <a:sym typeface="Avenir Next Regular"/>
              </a:defRPr>
            </a:lvl4pPr>
            <a:lvl5pPr marL="714375" indent="1114425" defTabSz="1160859">
              <a:lnSpc>
                <a:spcPct val="70000"/>
              </a:lnSpc>
              <a:defRPr b="1" i="1" spc="-532" sz="13300">
                <a:latin typeface="+mn-lt"/>
                <a:ea typeface="+mn-ea"/>
                <a:cs typeface="+mn-cs"/>
                <a:sym typeface="Avenir Next Regular"/>
              </a:defRPr>
            </a:lvl5pPr>
          </a:lstStyle>
          <a:p>
            <a:pPr/>
            <a:r>
              <a:t>„Významný citát“</a:t>
            </a:r>
          </a:p>
          <a:p>
            <a:pPr lvl="1"/>
            <a:r>
              <a:t/>
            </a:r>
          </a:p>
          <a:p>
            <a:pPr lvl="2"/>
            <a:r>
              <a:t/>
            </a:r>
          </a:p>
          <a:p>
            <a:pPr lvl="3"/>
            <a:r>
              <a:t/>
            </a:r>
          </a:p>
          <a:p>
            <a:pPr lvl="4"/>
            <a:r>
              <a:t/>
            </a:r>
          </a:p>
        </p:txBody>
      </p:sp>
      <p:sp>
        <p:nvSpPr>
          <p:cNvPr id="13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ky – 3 na výšku">
    <p:bg>
      <p:bgPr>
        <a:solidFill>
          <a:srgbClr val="FFFFFF"/>
        </a:solidFill>
      </p:bgPr>
    </p:bg>
    <p:spTree>
      <p:nvGrpSpPr>
        <p:cNvPr id="1" name=""/>
        <p:cNvGrpSpPr/>
        <p:nvPr/>
      </p:nvGrpSpPr>
      <p:grpSpPr>
        <a:xfrm>
          <a:off x="0" y="0"/>
          <a:ext cx="0" cy="0"/>
          <a:chOff x="0" y="0"/>
          <a:chExt cx="0" cy="0"/>
        </a:xfrm>
      </p:grpSpPr>
      <p:sp>
        <p:nvSpPr>
          <p:cNvPr id="140" name="518839134_3132x2088.jpg"/>
          <p:cNvSpPr/>
          <p:nvPr>
            <p:ph type="pic" idx="21"/>
          </p:nvPr>
        </p:nvSpPr>
        <p:spPr>
          <a:xfrm>
            <a:off x="4076700" y="-3937000"/>
            <a:ext cx="26492200" cy="17661467"/>
          </a:xfrm>
          <a:prstGeom prst="rect">
            <a:avLst/>
          </a:prstGeom>
        </p:spPr>
        <p:txBody>
          <a:bodyPr lIns="91439" tIns="45719" rIns="91439" bIns="45719">
            <a:noAutofit/>
          </a:bodyPr>
          <a:lstStyle/>
          <a:p>
            <a:pPr/>
          </a:p>
        </p:txBody>
      </p:sp>
      <p:sp>
        <p:nvSpPr>
          <p:cNvPr id="141" name="766363123_1851x1194.jpg"/>
          <p:cNvSpPr/>
          <p:nvPr>
            <p:ph type="pic" sz="half" idx="22"/>
          </p:nvPr>
        </p:nvSpPr>
        <p:spPr>
          <a:xfrm>
            <a:off x="-1" y="-525805"/>
            <a:ext cx="12065001" cy="7782610"/>
          </a:xfrm>
          <a:prstGeom prst="rect">
            <a:avLst/>
          </a:prstGeom>
        </p:spPr>
        <p:txBody>
          <a:bodyPr lIns="91439" tIns="45719" rIns="91439" bIns="45719">
            <a:noAutofit/>
          </a:bodyPr>
          <a:lstStyle/>
          <a:p>
            <a:pPr/>
          </a:p>
        </p:txBody>
      </p:sp>
      <p:sp>
        <p:nvSpPr>
          <p:cNvPr id="142" name="981594838_2460x1641.jpg"/>
          <p:cNvSpPr/>
          <p:nvPr>
            <p:ph type="pic" sz="half" idx="23"/>
          </p:nvPr>
        </p:nvSpPr>
        <p:spPr>
          <a:xfrm>
            <a:off x="-1" y="6384784"/>
            <a:ext cx="12065001" cy="8048238"/>
          </a:xfrm>
          <a:prstGeom prst="rect">
            <a:avLst/>
          </a:prstGeom>
        </p:spPr>
        <p:txBody>
          <a:bodyPr lIns="91439" tIns="45719" rIns="91439" bIns="45719">
            <a:noAutofit/>
          </a:bodyPr>
          <a:lstStyle/>
          <a:p>
            <a:pPr/>
          </a:p>
        </p:txBody>
      </p:sp>
      <p:sp>
        <p:nvSpPr>
          <p:cNvPr id="14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ka">
    <p:bg>
      <p:bgPr>
        <a:solidFill>
          <a:srgbClr val="FFFFFF"/>
        </a:solidFill>
      </p:bgPr>
    </p:bg>
    <p:spTree>
      <p:nvGrpSpPr>
        <p:cNvPr id="1" name=""/>
        <p:cNvGrpSpPr/>
        <p:nvPr/>
      </p:nvGrpSpPr>
      <p:grpSpPr>
        <a:xfrm>
          <a:off x="0" y="0"/>
          <a:ext cx="0" cy="0"/>
          <a:chOff x="0" y="0"/>
          <a:chExt cx="0" cy="0"/>
        </a:xfrm>
      </p:grpSpPr>
      <p:sp>
        <p:nvSpPr>
          <p:cNvPr id="150" name="463013163_3048x2031.jpg"/>
          <p:cNvSpPr/>
          <p:nvPr>
            <p:ph type="pic" idx="21"/>
          </p:nvPr>
        </p:nvSpPr>
        <p:spPr>
          <a:xfrm>
            <a:off x="0" y="-1266000"/>
            <a:ext cx="24384000" cy="16248002"/>
          </a:xfrm>
          <a:prstGeom prst="rect">
            <a:avLst/>
          </a:prstGeom>
        </p:spPr>
        <p:txBody>
          <a:bodyPr lIns="91439" tIns="45719" rIns="91439" bIns="45719">
            <a:noAutofit/>
          </a:bodyPr>
          <a:lstStyle/>
          <a:p>
            <a:pPr/>
          </a:p>
        </p:txBody>
      </p:sp>
      <p:sp>
        <p:nvSpPr>
          <p:cNvPr id="15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ázdna">
    <p:bg>
      <p:bgPr>
        <a:solidFill>
          <a:srgbClr val="FFFFFF"/>
        </a:solidFill>
      </p:bgPr>
    </p:bg>
    <p:spTree>
      <p:nvGrpSpPr>
        <p:cNvPr id="1" name=""/>
        <p:cNvGrpSpPr/>
        <p:nvPr/>
      </p:nvGrpSpPr>
      <p:grpSpPr>
        <a:xfrm>
          <a:off x="0" y="0"/>
          <a:ext cx="0" cy="0"/>
          <a:chOff x="0" y="0"/>
          <a:chExt cx="0" cy="0"/>
        </a:xfrm>
      </p:grpSpPr>
      <p:sp>
        <p:nvSpPr>
          <p:cNvPr id="1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ázov a fotka">
    <p:bg>
      <p:bgPr>
        <a:solidFill>
          <a:srgbClr val="FFFFFF"/>
        </a:solidFill>
      </p:bgPr>
    </p:bg>
    <p:spTree>
      <p:nvGrpSpPr>
        <p:cNvPr id="1" name=""/>
        <p:cNvGrpSpPr/>
        <p:nvPr/>
      </p:nvGrpSpPr>
      <p:grpSpPr>
        <a:xfrm>
          <a:off x="0" y="0"/>
          <a:ext cx="0" cy="0"/>
          <a:chOff x="0" y="0"/>
          <a:chExt cx="0" cy="0"/>
        </a:xfrm>
      </p:grpSpPr>
      <p:sp>
        <p:nvSpPr>
          <p:cNvPr id="20" name="1014407370_Retouch_4050x2379.jpg"/>
          <p:cNvSpPr/>
          <p:nvPr>
            <p:ph type="pic" idx="21"/>
          </p:nvPr>
        </p:nvSpPr>
        <p:spPr>
          <a:xfrm>
            <a:off x="-685800" y="-6146800"/>
            <a:ext cx="34201100" cy="20089980"/>
          </a:xfrm>
          <a:prstGeom prst="rect">
            <a:avLst/>
          </a:prstGeom>
        </p:spPr>
        <p:txBody>
          <a:bodyPr lIns="91439" tIns="45719" rIns="91439" bIns="45719">
            <a:noAutofit/>
          </a:bodyPr>
          <a:lstStyle/>
          <a:p>
            <a:pPr/>
          </a:p>
        </p:txBody>
      </p:sp>
      <p:sp>
        <p:nvSpPr>
          <p:cNvPr id="21" name="Názov prezentácie"/>
          <p:cNvSpPr txBox="1"/>
          <p:nvPr>
            <p:ph type="title" hasCustomPrompt="1"/>
          </p:nvPr>
        </p:nvSpPr>
        <p:spPr>
          <a:xfrm>
            <a:off x="1295400" y="4384675"/>
            <a:ext cx="21869400" cy="4699000"/>
          </a:xfrm>
          <a:prstGeom prst="rect">
            <a:avLst/>
          </a:prstGeom>
        </p:spPr>
        <p:txBody>
          <a:bodyPr/>
          <a:lstStyle/>
          <a:p>
            <a:pPr/>
            <a:r>
              <a:t>Názov prezentácie</a:t>
            </a:r>
          </a:p>
        </p:txBody>
      </p:sp>
      <p:sp>
        <p:nvSpPr>
          <p:cNvPr id="22" name="Nivel de texto 1…"/>
          <p:cNvSpPr txBox="1"/>
          <p:nvPr>
            <p:ph type="body" sz="quarter" idx="1" hasCustomPrompt="1"/>
          </p:nvPr>
        </p:nvSpPr>
        <p:spPr>
          <a:xfrm>
            <a:off x="1295400" y="9268776"/>
            <a:ext cx="21869400" cy="1422714"/>
          </a:xfrm>
          <a:prstGeom prst="rect">
            <a:avLst/>
          </a:prstGeom>
        </p:spPr>
        <p:txBody>
          <a:bodyPr/>
          <a:lstStyle/>
          <a:p>
            <a:pPr/>
            <a:r>
              <a:t>Podnadpis prezentácie</a:t>
            </a:r>
          </a:p>
          <a:p>
            <a:pPr lvl="1"/>
            <a:r>
              <a:t/>
            </a:r>
          </a:p>
          <a:p>
            <a:pPr lvl="2"/>
            <a:r>
              <a:t/>
            </a:r>
          </a:p>
          <a:p>
            <a:pPr lvl="3"/>
            <a:r>
              <a:t/>
            </a:r>
          </a:p>
          <a:p>
            <a:pPr lvl="4"/>
            <a:r>
              <a:t/>
            </a:r>
          </a:p>
        </p:txBody>
      </p:sp>
      <p:sp>
        <p:nvSpPr>
          <p:cNvPr id="2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ázov a alternatívna fotka">
    <p:bg>
      <p:bgPr>
        <a:solidFill>
          <a:srgbClr val="FFFFFF"/>
        </a:solidFill>
      </p:bgPr>
    </p:bg>
    <p:spTree>
      <p:nvGrpSpPr>
        <p:cNvPr id="1" name=""/>
        <p:cNvGrpSpPr/>
        <p:nvPr/>
      </p:nvGrpSpPr>
      <p:grpSpPr>
        <a:xfrm>
          <a:off x="0" y="0"/>
          <a:ext cx="0" cy="0"/>
          <a:chOff x="0" y="0"/>
          <a:chExt cx="0" cy="0"/>
        </a:xfrm>
      </p:grpSpPr>
      <p:sp>
        <p:nvSpPr>
          <p:cNvPr id="30" name="518839134_3132x2088.jpg"/>
          <p:cNvSpPr/>
          <p:nvPr>
            <p:ph type="pic" idx="21"/>
          </p:nvPr>
        </p:nvSpPr>
        <p:spPr>
          <a:xfrm>
            <a:off x="8922063" y="-1"/>
            <a:ext cx="20573998" cy="13716000"/>
          </a:xfrm>
          <a:prstGeom prst="rect">
            <a:avLst/>
          </a:prstGeom>
        </p:spPr>
        <p:txBody>
          <a:bodyPr lIns="91439" tIns="45719" rIns="91439" bIns="45719">
            <a:noAutofit/>
          </a:bodyPr>
          <a:lstStyle/>
          <a:p>
            <a:pPr/>
          </a:p>
        </p:txBody>
      </p:sp>
      <p:sp>
        <p:nvSpPr>
          <p:cNvPr id="31" name="Názov snímky"/>
          <p:cNvSpPr txBox="1"/>
          <p:nvPr>
            <p:ph type="title" hasCustomPrompt="1"/>
          </p:nvPr>
        </p:nvSpPr>
        <p:spPr>
          <a:xfrm>
            <a:off x="1295400" y="3743016"/>
            <a:ext cx="11442700" cy="5334001"/>
          </a:xfrm>
          <a:prstGeom prst="rect">
            <a:avLst/>
          </a:prstGeom>
        </p:spPr>
        <p:txBody>
          <a:bodyPr/>
          <a:lstStyle/>
          <a:p>
            <a:pPr/>
            <a:r>
              <a:t>Názov snímky</a:t>
            </a:r>
          </a:p>
        </p:txBody>
      </p:sp>
      <p:sp>
        <p:nvSpPr>
          <p:cNvPr id="32" name="Nivel de texto 1…"/>
          <p:cNvSpPr txBox="1"/>
          <p:nvPr>
            <p:ph type="body" sz="quarter" idx="1" hasCustomPrompt="1"/>
          </p:nvPr>
        </p:nvSpPr>
        <p:spPr>
          <a:xfrm>
            <a:off x="1295400" y="9271000"/>
            <a:ext cx="11442700" cy="3175000"/>
          </a:xfrm>
          <a:prstGeom prst="rect">
            <a:avLst/>
          </a:prstGeom>
        </p:spPr>
        <p:txBody>
          <a:bodyPr/>
          <a:lstStyle/>
          <a:p>
            <a:pPr/>
            <a:r>
              <a:t>Podnadpis snímky</a:t>
            </a:r>
          </a:p>
          <a:p>
            <a:pPr lvl="1"/>
            <a:r>
              <a:t/>
            </a:r>
          </a:p>
          <a:p>
            <a:pPr lvl="2"/>
            <a:r>
              <a:t/>
            </a:r>
          </a:p>
          <a:p>
            <a:pPr lvl="3"/>
            <a:r>
              <a:t/>
            </a:r>
          </a:p>
          <a:p>
            <a:pPr lvl="4"/>
            <a:r>
              <a:t/>
            </a:r>
          </a:p>
        </p:txBody>
      </p:sp>
      <p:sp>
        <p:nvSpPr>
          <p:cNvPr id="3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adpis a odrážky">
    <p:bg>
      <p:bgPr>
        <a:solidFill>
          <a:srgbClr val="FFFFFF"/>
        </a:solidFill>
      </p:bgPr>
    </p:bg>
    <p:spTree>
      <p:nvGrpSpPr>
        <p:cNvPr id="1" name=""/>
        <p:cNvGrpSpPr/>
        <p:nvPr/>
      </p:nvGrpSpPr>
      <p:grpSpPr>
        <a:xfrm>
          <a:off x="0" y="0"/>
          <a:ext cx="0" cy="0"/>
          <a:chOff x="0" y="0"/>
          <a:chExt cx="0" cy="0"/>
        </a:xfrm>
      </p:grpSpPr>
      <p:sp>
        <p:nvSpPr>
          <p:cNvPr id="40" name="Autor a dátum"/>
          <p:cNvSpPr txBox="1"/>
          <p:nvPr>
            <p:ph type="body" sz="quarter" idx="21" hasCustomPrompt="1"/>
          </p:nvPr>
        </p:nvSpPr>
        <p:spPr>
          <a:xfrm>
            <a:off x="1295400" y="12955885"/>
            <a:ext cx="21869400" cy="429261"/>
          </a:xfrm>
          <a:prstGeom prst="rect">
            <a:avLst/>
          </a:prstGeom>
        </p:spPr>
        <p:txBody>
          <a:bodyPr/>
          <a:lstStyle>
            <a:lvl1pPr defTabSz="566674">
              <a:spcBef>
                <a:spcPts val="3100"/>
              </a:spcBef>
              <a:defRPr spc="-58" sz="1940">
                <a:latin typeface="Avenir Next Medium"/>
                <a:ea typeface="Avenir Next Medium"/>
                <a:cs typeface="Avenir Next Medium"/>
                <a:sym typeface="Avenir Next Medium"/>
              </a:defRPr>
            </a:lvl1pPr>
          </a:lstStyle>
          <a:p>
            <a:pPr/>
            <a:r>
              <a:t>Autor a dátum</a:t>
            </a:r>
          </a:p>
        </p:txBody>
      </p:sp>
      <p:sp>
        <p:nvSpPr>
          <p:cNvPr id="41" name="Podnadpis snímky"/>
          <p:cNvSpPr txBox="1"/>
          <p:nvPr>
            <p:ph type="body" sz="quarter" idx="22" hasCustomPrompt="1"/>
          </p:nvPr>
        </p:nvSpPr>
        <p:spPr>
          <a:xfrm>
            <a:off x="1295400" y="3543455"/>
            <a:ext cx="21869400" cy="694056"/>
          </a:xfrm>
          <a:prstGeom prst="rect">
            <a:avLst/>
          </a:prstGeom>
        </p:spPr>
        <p:txBody>
          <a:bodyPr/>
          <a:lstStyle>
            <a:lvl1pPr defTabSz="572516">
              <a:defRPr spc="-102" sz="3430"/>
            </a:lvl1pPr>
          </a:lstStyle>
          <a:p>
            <a:pPr/>
            <a:r>
              <a:t>Podnadpis snímky</a:t>
            </a:r>
          </a:p>
        </p:txBody>
      </p:sp>
      <p:sp>
        <p:nvSpPr>
          <p:cNvPr id="42"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43"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44" name="Názov snímky"/>
          <p:cNvSpPr txBox="1"/>
          <p:nvPr>
            <p:ph type="title" hasCustomPrompt="1"/>
          </p:nvPr>
        </p:nvSpPr>
        <p:spPr>
          <a:xfrm>
            <a:off x="1295400" y="1620697"/>
            <a:ext cx="21869400" cy="1778386"/>
          </a:xfrm>
          <a:prstGeom prst="rect">
            <a:avLst/>
          </a:prstGeom>
        </p:spPr>
        <p:txBody>
          <a:bodyPr anchor="t"/>
          <a:lstStyle>
            <a:lvl1pPr defTabSz="584200">
              <a:defRPr spc="-400" sz="10000"/>
            </a:lvl1pPr>
          </a:lstStyle>
          <a:p>
            <a:pPr/>
            <a:r>
              <a:t>Názov snímky</a:t>
            </a:r>
          </a:p>
        </p:txBody>
      </p:sp>
      <p:sp>
        <p:nvSpPr>
          <p:cNvPr id="45" name="Nivel de texto 1…"/>
          <p:cNvSpPr txBox="1"/>
          <p:nvPr>
            <p:ph type="body" idx="1" hasCustomPrompt="1"/>
          </p:nvPr>
        </p:nvSpPr>
        <p:spPr>
          <a:xfrm>
            <a:off x="1295400" y="5270500"/>
            <a:ext cx="21869400" cy="7137400"/>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Text odrážky na snímke</a:t>
            </a:r>
          </a:p>
          <a:p>
            <a:pPr lvl="1"/>
            <a:r>
              <a:t/>
            </a:r>
          </a:p>
          <a:p>
            <a:pPr lvl="2"/>
            <a:r>
              <a:t/>
            </a:r>
          </a:p>
          <a:p>
            <a:pPr lvl="3"/>
            <a:r>
              <a:t/>
            </a:r>
          </a:p>
          <a:p>
            <a:pPr lvl="4"/>
            <a:r>
              <a:t/>
            </a:r>
          </a:p>
        </p:txBody>
      </p:sp>
      <p:sp>
        <p:nvSpPr>
          <p:cNvPr id="46" name="Número de diapositiva"/>
          <p:cNvSpPr txBox="1"/>
          <p:nvPr>
            <p:ph type="sldNum" sz="quarter" idx="2"/>
          </p:nvPr>
        </p:nvSpPr>
        <p:spPr>
          <a:xfrm>
            <a:off x="22784562" y="12966045"/>
            <a:ext cx="379477"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drážky">
    <p:bg>
      <p:bgPr>
        <a:solidFill>
          <a:srgbClr val="FFFFFF"/>
        </a:solidFill>
      </p:bgPr>
    </p:bg>
    <p:spTree>
      <p:nvGrpSpPr>
        <p:cNvPr id="1" name=""/>
        <p:cNvGrpSpPr/>
        <p:nvPr/>
      </p:nvGrpSpPr>
      <p:grpSpPr>
        <a:xfrm>
          <a:off x="0" y="0"/>
          <a:ext cx="0" cy="0"/>
          <a:chOff x="0" y="0"/>
          <a:chExt cx="0" cy="0"/>
        </a:xfrm>
      </p:grpSpPr>
      <p:sp>
        <p:nvSpPr>
          <p:cNvPr id="53" name="Autor a dátum"/>
          <p:cNvSpPr txBox="1"/>
          <p:nvPr>
            <p:ph type="body" sz="quarter" idx="21" hasCustomPrompt="1"/>
          </p:nvPr>
        </p:nvSpPr>
        <p:spPr>
          <a:xfrm>
            <a:off x="1295400" y="12955885"/>
            <a:ext cx="21869400" cy="429261"/>
          </a:xfrm>
          <a:prstGeom prst="rect">
            <a:avLst/>
          </a:prstGeom>
        </p:spPr>
        <p:txBody>
          <a:bodyPr/>
          <a:lstStyle>
            <a:lvl1pPr defTabSz="566674">
              <a:spcBef>
                <a:spcPts val="3100"/>
              </a:spcBef>
              <a:defRPr spc="-58" sz="1940">
                <a:latin typeface="Avenir Next Medium"/>
                <a:ea typeface="Avenir Next Medium"/>
                <a:cs typeface="Avenir Next Medium"/>
                <a:sym typeface="Avenir Next Medium"/>
              </a:defRPr>
            </a:lvl1pPr>
          </a:lstStyle>
          <a:p>
            <a:pPr/>
            <a:r>
              <a:t>Autor a dátum</a:t>
            </a:r>
          </a:p>
        </p:txBody>
      </p:sp>
      <p:sp>
        <p:nvSpPr>
          <p:cNvPr id="54" name="Nivel de texto 1…"/>
          <p:cNvSpPr txBox="1"/>
          <p:nvPr>
            <p:ph type="body" idx="1" hasCustomPrompt="1"/>
          </p:nvPr>
        </p:nvSpPr>
        <p:spPr>
          <a:xfrm>
            <a:off x="1295400" y="5270500"/>
            <a:ext cx="21869400" cy="7135317"/>
          </a:xfrm>
          <a:prstGeom prst="rect">
            <a:avLst/>
          </a:prstGeom>
        </p:spPr>
        <p:txBody>
          <a:bodyPr numCol="2" spcCol="1093469"/>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Text odrážky na snímke</a:t>
            </a:r>
          </a:p>
          <a:p>
            <a:pPr lvl="1"/>
            <a:r>
              <a:t/>
            </a:r>
          </a:p>
          <a:p>
            <a:pPr lvl="2"/>
            <a:r>
              <a:t/>
            </a:r>
          </a:p>
          <a:p>
            <a:pPr lvl="3"/>
            <a:r>
              <a:t/>
            </a:r>
          </a:p>
          <a:p>
            <a:pPr lvl="4"/>
            <a:r>
              <a:t/>
            </a:r>
          </a:p>
        </p:txBody>
      </p:sp>
      <p:sp>
        <p:nvSpPr>
          <p:cNvPr id="55"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56"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5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adpis, odrážky a fotka">
    <p:bg>
      <p:bgPr>
        <a:solidFill>
          <a:srgbClr val="FFFFFF"/>
        </a:solidFill>
      </p:bgPr>
    </p:bg>
    <p:spTree>
      <p:nvGrpSpPr>
        <p:cNvPr id="1" name=""/>
        <p:cNvGrpSpPr/>
        <p:nvPr/>
      </p:nvGrpSpPr>
      <p:grpSpPr>
        <a:xfrm>
          <a:off x="0" y="0"/>
          <a:ext cx="0" cy="0"/>
          <a:chOff x="0" y="0"/>
          <a:chExt cx="0" cy="0"/>
        </a:xfrm>
      </p:grpSpPr>
      <p:sp>
        <p:nvSpPr>
          <p:cNvPr id="64" name="981594838_2460x1641.jpg"/>
          <p:cNvSpPr/>
          <p:nvPr>
            <p:ph type="pic" idx="21"/>
          </p:nvPr>
        </p:nvSpPr>
        <p:spPr>
          <a:xfrm>
            <a:off x="10236489" y="-1"/>
            <a:ext cx="20561460" cy="13716000"/>
          </a:xfrm>
          <a:prstGeom prst="rect">
            <a:avLst/>
          </a:prstGeom>
        </p:spPr>
        <p:txBody>
          <a:bodyPr lIns="91439" tIns="45719" rIns="91439" bIns="45719">
            <a:noAutofit/>
          </a:bodyPr>
          <a:lstStyle/>
          <a:p>
            <a:pPr/>
          </a:p>
        </p:txBody>
      </p:sp>
      <p:sp>
        <p:nvSpPr>
          <p:cNvPr id="65" name="Nivel de texto 1…"/>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Text odrážky na snímke</a:t>
            </a:r>
          </a:p>
          <a:p>
            <a:pPr lvl="1"/>
            <a:r>
              <a:t/>
            </a:r>
          </a:p>
          <a:p>
            <a:pPr lvl="2"/>
            <a:r>
              <a:t/>
            </a:r>
          </a:p>
          <a:p>
            <a:pPr lvl="3"/>
            <a:r>
              <a:t/>
            </a:r>
          </a:p>
          <a:p>
            <a:pPr lvl="4"/>
            <a:r>
              <a:t/>
            </a:r>
          </a:p>
        </p:txBody>
      </p:sp>
      <p:sp>
        <p:nvSpPr>
          <p:cNvPr id="66" name="Rectángulo"/>
          <p:cNvSpPr/>
          <p:nvPr/>
        </p:nvSpPr>
        <p:spPr>
          <a:xfrm>
            <a:off x="-53328" y="990550"/>
            <a:ext cx="12538389"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67" name="Autor a dátum"/>
          <p:cNvSpPr txBox="1"/>
          <p:nvPr>
            <p:ph type="body" sz="quarter" idx="22" hasCustomPrompt="1"/>
          </p:nvPr>
        </p:nvSpPr>
        <p:spPr>
          <a:xfrm>
            <a:off x="1295400" y="12955885"/>
            <a:ext cx="11442700" cy="429261"/>
          </a:xfrm>
          <a:prstGeom prst="rect">
            <a:avLst/>
          </a:prstGeom>
        </p:spPr>
        <p:txBody>
          <a:bodyPr/>
          <a:lstStyle>
            <a:lvl1pPr defTabSz="566674">
              <a:spcBef>
                <a:spcPts val="3100"/>
              </a:spcBef>
              <a:defRPr spc="-58" sz="1940">
                <a:latin typeface="Avenir Next Medium"/>
                <a:ea typeface="Avenir Next Medium"/>
                <a:cs typeface="Avenir Next Medium"/>
                <a:sym typeface="Avenir Next Medium"/>
              </a:defRPr>
            </a:lvl1pPr>
          </a:lstStyle>
          <a:p>
            <a:pPr/>
            <a:r>
              <a:t>Autor a dátum</a:t>
            </a:r>
          </a:p>
        </p:txBody>
      </p:sp>
      <p:sp>
        <p:nvSpPr>
          <p:cNvPr id="68" name="Názov snímky"/>
          <p:cNvSpPr txBox="1"/>
          <p:nvPr>
            <p:ph type="title" hasCustomPrompt="1"/>
          </p:nvPr>
        </p:nvSpPr>
        <p:spPr>
          <a:xfrm>
            <a:off x="1295400" y="1625600"/>
            <a:ext cx="11442700" cy="2466975"/>
          </a:xfrm>
          <a:prstGeom prst="rect">
            <a:avLst/>
          </a:prstGeom>
        </p:spPr>
        <p:txBody>
          <a:bodyPr anchor="t"/>
          <a:lstStyle>
            <a:lvl1pPr defTabSz="584200">
              <a:defRPr spc="-400" sz="10000"/>
            </a:lvl1pPr>
          </a:lstStyle>
          <a:p>
            <a:pPr/>
            <a:r>
              <a:t>Názov snímky</a:t>
            </a:r>
          </a:p>
        </p:txBody>
      </p:sp>
      <p:sp>
        <p:nvSpPr>
          <p:cNvPr id="69" name="Podnadpis snímky"/>
          <p:cNvSpPr txBox="1"/>
          <p:nvPr>
            <p:ph type="body" sz="quarter" idx="23" hasCustomPrompt="1"/>
          </p:nvPr>
        </p:nvSpPr>
        <p:spPr>
          <a:xfrm>
            <a:off x="1295400" y="4092575"/>
            <a:ext cx="11442701" cy="678372"/>
          </a:xfrm>
          <a:prstGeom prst="rect">
            <a:avLst/>
          </a:prstGeom>
        </p:spPr>
        <p:txBody>
          <a:bodyPr/>
          <a:lstStyle>
            <a:lvl1pPr defTabSz="554990">
              <a:defRPr spc="-99" sz="3325"/>
            </a:lvl1pPr>
          </a:lstStyle>
          <a:p>
            <a:pPr/>
            <a:r>
              <a:t>Podnadpis snímky</a:t>
            </a:r>
          </a:p>
        </p:txBody>
      </p:sp>
      <p:sp>
        <p:nvSpPr>
          <p:cNvPr id="7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kci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 name="Názov sekcie"/>
          <p:cNvSpPr txBox="1"/>
          <p:nvPr>
            <p:ph type="title" hasCustomPrompt="1"/>
          </p:nvPr>
        </p:nvSpPr>
        <p:spPr>
          <a:xfrm>
            <a:off x="1295400" y="5404408"/>
            <a:ext cx="21869400" cy="2881785"/>
          </a:xfrm>
          <a:prstGeom prst="rect">
            <a:avLst/>
          </a:prstGeom>
        </p:spPr>
        <p:txBody>
          <a:bodyPr anchor="ctr"/>
          <a:lstStyle>
            <a:lvl1pPr defTabSz="825500">
              <a:defRPr spc="-408" sz="10200"/>
            </a:lvl1pPr>
          </a:lstStyle>
          <a:p>
            <a:pPr/>
            <a:r>
              <a:t>Názov sekcie</a:t>
            </a:r>
          </a:p>
        </p:txBody>
      </p:sp>
      <p:sp>
        <p:nvSpPr>
          <p:cNvPr id="7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n názov">
    <p:bg>
      <p:bgPr>
        <a:solidFill>
          <a:srgbClr val="FFFFFF"/>
        </a:solidFill>
      </p:bgPr>
    </p:bg>
    <p:spTree>
      <p:nvGrpSpPr>
        <p:cNvPr id="1" name=""/>
        <p:cNvGrpSpPr/>
        <p:nvPr/>
      </p:nvGrpSpPr>
      <p:grpSpPr>
        <a:xfrm>
          <a:off x="0" y="0"/>
          <a:ext cx="0" cy="0"/>
          <a:chOff x="0" y="0"/>
          <a:chExt cx="0" cy="0"/>
        </a:xfrm>
      </p:grpSpPr>
      <p:sp>
        <p:nvSpPr>
          <p:cNvPr id="85" name="Autor a dátum"/>
          <p:cNvSpPr txBox="1"/>
          <p:nvPr>
            <p:ph type="body" sz="quarter" idx="21" hasCustomPrompt="1"/>
          </p:nvPr>
        </p:nvSpPr>
        <p:spPr>
          <a:xfrm>
            <a:off x="1295400" y="12955885"/>
            <a:ext cx="21869400" cy="429261"/>
          </a:xfrm>
          <a:prstGeom prst="rect">
            <a:avLst/>
          </a:prstGeom>
        </p:spPr>
        <p:txBody>
          <a:bodyPr/>
          <a:lstStyle>
            <a:lvl1pPr defTabSz="566674">
              <a:spcBef>
                <a:spcPts val="3100"/>
              </a:spcBef>
              <a:defRPr spc="-58" sz="1940">
                <a:latin typeface="Avenir Next Medium"/>
                <a:ea typeface="Avenir Next Medium"/>
                <a:cs typeface="Avenir Next Medium"/>
                <a:sym typeface="Avenir Next Medium"/>
              </a:defRPr>
            </a:lvl1pPr>
          </a:lstStyle>
          <a:p>
            <a:pPr/>
            <a:r>
              <a:t>Autor a dátum</a:t>
            </a:r>
          </a:p>
        </p:txBody>
      </p:sp>
      <p:sp>
        <p:nvSpPr>
          <p:cNvPr id="86" name="Podnadpis snímky"/>
          <p:cNvSpPr txBox="1"/>
          <p:nvPr>
            <p:ph type="body" sz="quarter" idx="22" hasCustomPrompt="1"/>
          </p:nvPr>
        </p:nvSpPr>
        <p:spPr>
          <a:xfrm>
            <a:off x="1295400" y="3543455"/>
            <a:ext cx="21869400" cy="694056"/>
          </a:xfrm>
          <a:prstGeom prst="rect">
            <a:avLst/>
          </a:prstGeom>
        </p:spPr>
        <p:txBody>
          <a:bodyPr/>
          <a:lstStyle>
            <a:lvl1pPr defTabSz="572516">
              <a:defRPr spc="-102" sz="3430"/>
            </a:lvl1pPr>
          </a:lstStyle>
          <a:p>
            <a:pPr/>
            <a:r>
              <a:t>Podnadpis snímky </a:t>
            </a:r>
          </a:p>
        </p:txBody>
      </p:sp>
      <p:sp>
        <p:nvSpPr>
          <p:cNvPr id="87"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88"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89" name="Názov snímky"/>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Názov snímky</a:t>
            </a:r>
          </a:p>
        </p:txBody>
      </p:sp>
      <p:sp>
        <p:nvSpPr>
          <p:cNvPr id="9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gram">
    <p:bg>
      <p:bgPr>
        <a:solidFill>
          <a:srgbClr val="FFFFFF"/>
        </a:solidFill>
      </p:bgPr>
    </p:bg>
    <p:spTree>
      <p:nvGrpSpPr>
        <p:cNvPr id="1" name=""/>
        <p:cNvGrpSpPr/>
        <p:nvPr/>
      </p:nvGrpSpPr>
      <p:grpSpPr>
        <a:xfrm>
          <a:off x="0" y="0"/>
          <a:ext cx="0" cy="0"/>
          <a:chOff x="0" y="0"/>
          <a:chExt cx="0" cy="0"/>
        </a:xfrm>
      </p:grpSpPr>
      <p:sp>
        <p:nvSpPr>
          <p:cNvPr id="97" name="Autor a dátum"/>
          <p:cNvSpPr txBox="1"/>
          <p:nvPr>
            <p:ph type="body" sz="quarter" idx="21" hasCustomPrompt="1"/>
          </p:nvPr>
        </p:nvSpPr>
        <p:spPr>
          <a:xfrm>
            <a:off x="1295400" y="12955885"/>
            <a:ext cx="21869400" cy="429261"/>
          </a:xfrm>
          <a:prstGeom prst="rect">
            <a:avLst/>
          </a:prstGeom>
        </p:spPr>
        <p:txBody>
          <a:bodyPr/>
          <a:lstStyle>
            <a:lvl1pPr defTabSz="566674">
              <a:spcBef>
                <a:spcPts val="3100"/>
              </a:spcBef>
              <a:defRPr spc="-58" sz="1940">
                <a:latin typeface="Avenir Next Medium"/>
                <a:ea typeface="Avenir Next Medium"/>
                <a:cs typeface="Avenir Next Medium"/>
                <a:sym typeface="Avenir Next Medium"/>
              </a:defRPr>
            </a:lvl1pPr>
          </a:lstStyle>
          <a:p>
            <a:pPr/>
            <a:r>
              <a:t>Autor a dátum</a:t>
            </a:r>
          </a:p>
        </p:txBody>
      </p:sp>
      <p:sp>
        <p:nvSpPr>
          <p:cNvPr id="98" name="Podnadpis programu"/>
          <p:cNvSpPr txBox="1"/>
          <p:nvPr>
            <p:ph type="body" sz="quarter" idx="22" hasCustomPrompt="1"/>
          </p:nvPr>
        </p:nvSpPr>
        <p:spPr>
          <a:xfrm>
            <a:off x="1295400" y="3543455"/>
            <a:ext cx="21869400" cy="694056"/>
          </a:xfrm>
          <a:prstGeom prst="rect">
            <a:avLst/>
          </a:prstGeom>
        </p:spPr>
        <p:txBody>
          <a:bodyPr/>
          <a:lstStyle>
            <a:lvl1pPr defTabSz="572516">
              <a:defRPr spc="-102" sz="3430"/>
            </a:lvl1pPr>
          </a:lstStyle>
          <a:p>
            <a:pPr/>
            <a:r>
              <a:t>Podnadpis programu</a:t>
            </a:r>
          </a:p>
        </p:txBody>
      </p:sp>
      <p:sp>
        <p:nvSpPr>
          <p:cNvPr id="99" name="Nivel de texto 1…"/>
          <p:cNvSpPr txBox="1"/>
          <p:nvPr>
            <p:ph type="body" idx="1" hasCustomPrompt="1"/>
          </p:nvPr>
        </p:nvSpPr>
        <p:spPr>
          <a:xfrm>
            <a:off x="1295400" y="5118100"/>
            <a:ext cx="21869400" cy="7137400"/>
          </a:xfrm>
          <a:prstGeom prst="rect">
            <a:avLst/>
          </a:prstGeom>
        </p:spPr>
        <p:txBody>
          <a:bodyPr/>
          <a:lstStyle>
            <a:lvl1pPr defTabSz="825500">
              <a:spcBef>
                <a:spcPts val="3200"/>
              </a:spcBef>
              <a:defRPr b="1" cap="none" spc="-53" sz="5400" u="sng">
                <a:latin typeface="+mn-lt"/>
                <a:ea typeface="+mn-ea"/>
                <a:cs typeface="+mn-cs"/>
                <a:sym typeface="Avenir Next Regular"/>
              </a:defRPr>
            </a:lvl1pPr>
            <a:lvl2pPr defTabSz="825500">
              <a:spcBef>
                <a:spcPts val="3200"/>
              </a:spcBef>
              <a:defRPr b="1" cap="none" spc="-53" sz="5400" u="sng">
                <a:latin typeface="+mn-lt"/>
                <a:ea typeface="+mn-ea"/>
                <a:cs typeface="+mn-cs"/>
                <a:sym typeface="Avenir Next Regular"/>
              </a:defRPr>
            </a:lvl2pPr>
            <a:lvl3pPr defTabSz="825500">
              <a:spcBef>
                <a:spcPts val="3200"/>
              </a:spcBef>
              <a:defRPr b="1" cap="none" spc="-53" sz="5400" u="sng">
                <a:latin typeface="+mn-lt"/>
                <a:ea typeface="+mn-ea"/>
                <a:cs typeface="+mn-cs"/>
                <a:sym typeface="Avenir Next Regular"/>
              </a:defRPr>
            </a:lvl3pPr>
            <a:lvl4pPr defTabSz="825500">
              <a:spcBef>
                <a:spcPts val="3200"/>
              </a:spcBef>
              <a:defRPr b="1" cap="none" spc="-53" sz="5400" u="sng">
                <a:latin typeface="+mn-lt"/>
                <a:ea typeface="+mn-ea"/>
                <a:cs typeface="+mn-cs"/>
                <a:sym typeface="Avenir Next Regular"/>
              </a:defRPr>
            </a:lvl4pPr>
            <a:lvl5pPr defTabSz="825500">
              <a:spcBef>
                <a:spcPts val="3200"/>
              </a:spcBef>
              <a:defRPr b="1" cap="none" spc="-53" sz="5400" u="sng">
                <a:latin typeface="+mn-lt"/>
                <a:ea typeface="+mn-ea"/>
                <a:cs typeface="+mn-cs"/>
                <a:sym typeface="Avenir Next Regular"/>
              </a:defRPr>
            </a:lvl5pPr>
          </a:lstStyle>
          <a:p>
            <a:pPr/>
            <a:r>
              <a:t>Body programu</a:t>
            </a:r>
          </a:p>
          <a:p>
            <a:pPr lvl="1"/>
            <a:r>
              <a:t/>
            </a:r>
          </a:p>
          <a:p>
            <a:pPr lvl="2"/>
            <a:r>
              <a:t/>
            </a:r>
          </a:p>
          <a:p>
            <a:pPr lvl="3"/>
            <a:r>
              <a:t/>
            </a:r>
          </a:p>
          <a:p>
            <a:pPr lvl="4"/>
            <a:r>
              <a:t/>
            </a:r>
          </a:p>
        </p:txBody>
      </p:sp>
      <p:sp>
        <p:nvSpPr>
          <p:cNvPr id="100"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101" name="Rectángulo"/>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Avenir Next Demi Bold"/>
                <a:ea typeface="Avenir Next Demi Bold"/>
                <a:cs typeface="Avenir Next Demi Bold"/>
                <a:sym typeface="Avenir Next Demi Bold"/>
              </a:defRPr>
            </a:pPr>
          </a:p>
        </p:txBody>
      </p:sp>
      <p:sp>
        <p:nvSpPr>
          <p:cNvPr id="102" name="Názov programu"/>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Názov programu</a:t>
            </a:r>
          </a:p>
        </p:txBody>
      </p:sp>
      <p:sp>
        <p:nvSpPr>
          <p:cNvPr id="10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Názov prezentácie"/>
          <p:cNvSpPr txBox="1"/>
          <p:nvPr>
            <p:ph type="title" hasCustomPrompt="1"/>
          </p:nvPr>
        </p:nvSpPr>
        <p:spPr>
          <a:xfrm>
            <a:off x="1298349" y="4384675"/>
            <a:ext cx="21869401" cy="469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Názov prezentácie</a:t>
            </a:r>
          </a:p>
        </p:txBody>
      </p:sp>
      <p:sp>
        <p:nvSpPr>
          <p:cNvPr id="3" name="Nivel de texto 1…"/>
          <p:cNvSpPr txBox="1"/>
          <p:nvPr>
            <p:ph type="body" idx="1" hasCustomPrompt="1"/>
          </p:nvPr>
        </p:nvSpPr>
        <p:spPr>
          <a:xfrm>
            <a:off x="1298349" y="9268776"/>
            <a:ext cx="21869401" cy="1402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Podnadpis prezentácie </a:t>
            </a:r>
          </a:p>
          <a:p>
            <a:pPr lvl="1"/>
            <a:r>
              <a:t/>
            </a:r>
          </a:p>
          <a:p>
            <a:pPr lvl="2"/>
            <a:r>
              <a:t/>
            </a:r>
          </a:p>
          <a:p>
            <a:pPr lvl="3"/>
            <a:r>
              <a:t/>
            </a:r>
          </a:p>
          <a:p>
            <a:pPr lvl="4"/>
            <a:r>
              <a:t/>
            </a:r>
          </a:p>
        </p:txBody>
      </p:sp>
      <p:sp>
        <p:nvSpPr>
          <p:cNvPr id="4" name="Número de diapositiva"/>
          <p:cNvSpPr txBox="1"/>
          <p:nvPr>
            <p:ph type="sldNum" sz="quarter" idx="2"/>
          </p:nvPr>
        </p:nvSpPr>
        <p:spPr>
          <a:xfrm>
            <a:off x="22788372" y="12964160"/>
            <a:ext cx="379477" cy="419101"/>
          </a:xfrm>
          <a:prstGeom prst="rect">
            <a:avLst/>
          </a:prstGeom>
          <a:ln w="12700">
            <a:miter lim="400000"/>
          </a:ln>
        </p:spPr>
        <p:txBody>
          <a:bodyPr wrap="none" lIns="50800" tIns="50800" rIns="50800" bIns="50800" anchor="b">
            <a:spAutoFit/>
          </a:bodyPr>
          <a:lstStyle>
            <a:lvl1pPr defTabSz="3428914">
              <a:lnSpc>
                <a:spcPct val="100000"/>
              </a:lnSpc>
              <a:spcBef>
                <a:spcPts val="0"/>
              </a:spcBef>
              <a:tabLst/>
              <a:defRPr spc="0" sz="1800">
                <a:latin typeface="+mn-lt"/>
                <a:ea typeface="+mn-ea"/>
                <a:cs typeface="+mn-cs"/>
                <a:sym typeface="Avenir Next Regular"/>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1pPr>
      <a:lvl2pPr marL="0" marR="0" indent="457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2pPr>
      <a:lvl3pPr marL="0" marR="0" indent="914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3pPr>
      <a:lvl4pPr marL="0" marR="0" indent="1371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4pPr>
      <a:lvl5pPr marL="0" marR="0" indent="18288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5pPr>
      <a:lvl6pPr marL="0" marR="0" indent="22860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6pPr>
      <a:lvl7pPr marL="0" marR="0" indent="2743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7pPr>
      <a:lvl8pPr marL="0" marR="0" indent="3200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8pPr>
      <a:lvl9pPr marL="0" marR="0" indent="3657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Avenir Next Regular"/>
        </a:defRPr>
      </a:lvl9pPr>
    </p:titleStyle>
    <p:bodyStyle>
      <a:lvl1pPr marL="0" marR="0" indent="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1pPr>
      <a:lvl2pPr marL="0" marR="0" indent="457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2pPr>
      <a:lvl3pPr marL="0" marR="0" indent="914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3pPr>
      <a:lvl4pPr marL="0" marR="0" indent="1371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4pPr>
      <a:lvl5pPr marL="0" marR="0" indent="18288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5pPr>
      <a:lvl6pPr marL="0" marR="0" indent="22860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6pPr>
      <a:lvl7pPr marL="0" marR="0" indent="2743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7pPr>
      <a:lvl8pPr marL="0" marR="0" indent="3200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8pPr>
      <a:lvl9pPr marL="0" marR="0" indent="3657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Avenir Next Demi Bold"/>
          <a:ea typeface="Avenir Next Demi Bold"/>
          <a:cs typeface="Avenir Next Demi Bold"/>
          <a:sym typeface="Avenir Next Demi Bold"/>
        </a:defRPr>
      </a:lvl9pPr>
    </p:bodyStyle>
    <p:otherStyle>
      <a:lvl1pPr marL="0" marR="0" indent="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1pPr>
      <a:lvl2pPr marL="0" marR="0" indent="457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2pPr>
      <a:lvl3pPr marL="0" marR="0" indent="914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3pPr>
      <a:lvl4pPr marL="0" marR="0" indent="1371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4pPr>
      <a:lvl5pPr marL="0" marR="0" indent="18288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5pPr>
      <a:lvl6pPr marL="0" marR="0" indent="22860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6pPr>
      <a:lvl7pPr marL="0" marR="0" indent="2743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7pPr>
      <a:lvl8pPr marL="0" marR="0" indent="3200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8pPr>
      <a:lvl9pPr marL="0" marR="0" indent="3657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play.pocketcasts.com/user/login" TargetMode="External"/><Relationship Id="rId3" Type="http://schemas.openxmlformats.org/officeDocument/2006/relationships/image" Target="../media/image9.tif"/><Relationship Id="rId4" Type="http://schemas.openxmlformats.org/officeDocument/2006/relationships/hyperlink" Target="https://www.podbean.com/" TargetMode="External"/><Relationship Id="rId5" Type="http://schemas.openxmlformats.org/officeDocument/2006/relationships/image" Target="../media/image10.tif"/><Relationship Id="rId6" Type="http://schemas.openxmlformats.org/officeDocument/2006/relationships/hyperlink" Target="https://www.spreaker.com/" TargetMode="External"/><Relationship Id="rId7" Type="http://schemas.openxmlformats.org/officeDocument/2006/relationships/image" Target="../media/image1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 Id="rId3" Type="http://schemas.openxmlformats.org/officeDocument/2006/relationships/hyperlink" Target="https://www.microsoft.com/en-us/p/fresh-paint/9wzdncrfjb13#activetab=pivot:overviewtab"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url=https://paper.bywetransfer.com/&amp;psig=AOvVaw1245DNATbLkX-HrkStH7of&amp;ust=1625392610441000&amp;source=images&amp;cd=vfe&amp;ved=0CAoQjRxqFwoTCIjCtbzRxvECFQAAAAAdAAAAABAD" TargetMode="External"/><Relationship Id="rId3" Type="http://schemas.openxmlformats.org/officeDocument/2006/relationships/image" Target="../media/image16.tif"/><Relationship Id="rId4" Type="http://schemas.openxmlformats.org/officeDocument/2006/relationships/hyperlink" Target="https://www.binaura.net/index.php?id=soundbow" TargetMode="External"/><Relationship Id="rId5" Type="http://schemas.openxmlformats.org/officeDocument/2006/relationships/image" Target="../media/image17.tif"/><Relationship Id="rId6" Type="http://schemas.openxmlformats.org/officeDocument/2006/relationships/hyperlink" Target="https://canvas.apps.chrome/" TargetMode="External"/><Relationship Id="rId7" Type="http://schemas.openxmlformats.org/officeDocument/2006/relationships/image" Target="../media/image18.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Relationship Id="rId3" Type="http://schemas.openxmlformats.org/officeDocument/2006/relationships/hyperlink" Target="https://animoto.com/"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 Id="rId3" Type="http://schemas.openxmlformats.org/officeDocument/2006/relationships/hyperlink" Target="https://www.adobe.com/express/learn/blog" TargetMode="External"/><Relationship Id="rId4" Type="http://schemas.openxmlformats.org/officeDocument/2006/relationships/hyperlink" Target="https://www.adobe.com/en/express/"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symbaloo.com/home/mix/13eOcRbjEE" TargetMode="External"/><Relationship Id="rId3" Type="http://schemas.openxmlformats.org/officeDocument/2006/relationships/image" Target="../media/image21.tif"/><Relationship Id="rId4" Type="http://schemas.openxmlformats.org/officeDocument/2006/relationships/hyperlink" Target="https://www.canva.com/sk_sk/" TargetMode="External"/><Relationship Id="rId5" Type="http://schemas.openxmlformats.org/officeDocument/2006/relationships/image" Target="../media/image22.tif"/><Relationship Id="rId6" Type="http://schemas.openxmlformats.org/officeDocument/2006/relationships/hyperlink" Target="https://edpuzzle.com" TargetMode="External"/><Relationship Id="rId7" Type="http://schemas.openxmlformats.org/officeDocument/2006/relationships/image" Target="../media/image2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Relationship Id="rId3" Type="http://schemas.openxmlformats.org/officeDocument/2006/relationships/hyperlink" Target="https://experiments.withgoogle.com/"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s://www.google.com/url?sa=i&amp;url=https://www.g2.com/products/screencast-o-matic/reviews&amp;psig=AOvVaw2xbM0dsoe_k5zCvuC6WSGg&amp;ust=1625392722513000&amp;source=images&amp;cd=vfe&amp;ved=0CAoQjRxqFwoTCPiOivHRxvECFQAAAAAdAAAAABAd" TargetMode="External"/><Relationship Id="rId3" Type="http://schemas.openxmlformats.org/officeDocument/2006/relationships/image" Target="../media/image2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tif"/><Relationship Id="rId3" Type="http://schemas.openxmlformats.org/officeDocument/2006/relationships/hyperlink" Target="https://sketchfab.com/search?q=dali&amp;sort_by=-relevance&amp;type=models"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tif"/><Relationship Id="rId3" Type="http://schemas.openxmlformats.org/officeDocument/2006/relationships/hyperlink" Target="https://www.pexels.com/"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Relationship Id="rId3" Type="http://schemas.openxmlformats.org/officeDocument/2006/relationships/hyperlink" Target="https://www.bensound.com/"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Relationship Id="rId3" Type="http://schemas.openxmlformats.org/officeDocument/2006/relationships/hyperlink" Target="https://www.oculus.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tif"/><Relationship Id="rId3" Type="http://schemas.openxmlformats.org/officeDocument/2006/relationships/hyperlink" Target="https://www.learningrevolution.net/what-is-an-edupreneur/"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hyperlink" Target="https://twitter.com/gregkulowiec" TargetMode="External"/><Relationship Id="rId4" Type="http://schemas.openxmlformats.org/officeDocument/2006/relationships/hyperlink" Target="http://kulowiectech.blogspot.com/" TargetMode="External"/><Relationship Id="rId5" Type="http://schemas.openxmlformats.org/officeDocument/2006/relationships/hyperlink" Target="https://www.google.com/search?q=%23AppSmash&amp;oq=%23&amp;aqs=chrome.0.69i59j69i57j0l4.2439j0j7&amp;sourceid=chrome&amp;es_sm=119&amp;ie=UTF-8" TargetMode="External"/><Relationship Id="rId6" Type="http://schemas.openxmlformats.org/officeDocument/2006/relationships/hyperlink" Target=""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hyperlink" Target="https://app.edu.buncee.com/what-is-buncee"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Effective Integration of Smart and Digital Systems into the Educational Process"/>
          <p:cNvSpPr txBox="1"/>
          <p:nvPr>
            <p:ph type="ctrTitle"/>
          </p:nvPr>
        </p:nvSpPr>
        <p:spPr>
          <a:prstGeom prst="rect">
            <a:avLst/>
          </a:prstGeom>
        </p:spPr>
        <p:txBody>
          <a:bodyPr/>
          <a:lstStyle>
            <a:lvl1pPr defTabSz="893861">
              <a:defRPr spc="-512" sz="10241"/>
            </a:lvl1pPr>
          </a:lstStyle>
          <a:p>
            <a:pPr/>
            <a:r>
              <a:t>Effective Integration of Smart and Digital Systems into the Educational Process</a:t>
            </a:r>
          </a:p>
        </p:txBody>
      </p:sp>
      <p:sp>
        <p:nvSpPr>
          <p:cNvPr id="168" name="Anita Baloghova, processed Course material"/>
          <p:cNvSpPr txBox="1"/>
          <p:nvPr>
            <p:ph type="subTitle" sz="quarter" idx="1"/>
          </p:nvPr>
        </p:nvSpPr>
        <p:spPr>
          <a:prstGeom prst="rect">
            <a:avLst/>
          </a:prstGeom>
        </p:spPr>
        <p:txBody>
          <a:bodyPr/>
          <a:lstStyle/>
          <a:p>
            <a:pPr/>
            <a:r>
              <a:t>Anita Baloghova, processed Course material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Imagen" descr="Imagen"/>
          <p:cNvPicPr>
            <a:picLocks noChangeAspect="1"/>
          </p:cNvPicPr>
          <p:nvPr>
            <p:ph type="pic" idx="21"/>
          </p:nvPr>
        </p:nvPicPr>
        <p:blipFill>
          <a:blip r:embed="rId2">
            <a:extLst/>
          </a:blip>
          <a:srcRect l="0" t="0" r="0" b="0"/>
          <a:stretch>
            <a:fillRect/>
          </a:stretch>
        </p:blipFill>
        <p:spPr>
          <a:xfrm>
            <a:off x="13359677" y="1345924"/>
            <a:ext cx="11024150" cy="11024151"/>
          </a:xfrm>
          <a:prstGeom prst="rect">
            <a:avLst/>
          </a:prstGeom>
        </p:spPr>
      </p:pic>
      <p:sp>
        <p:nvSpPr>
          <p:cNvPr id="198" name="Create, distribute, and monetize your podcast—all for free.…"/>
          <p:cNvSpPr txBox="1"/>
          <p:nvPr>
            <p:ph type="body" sz="half" idx="1"/>
          </p:nvPr>
        </p:nvSpPr>
        <p:spPr>
          <a:xfrm>
            <a:off x="1280815" y="5577764"/>
            <a:ext cx="11442701" cy="7314602"/>
          </a:xfrm>
          <a:prstGeom prst="rect">
            <a:avLst/>
          </a:prstGeom>
        </p:spPr>
        <p:txBody>
          <a:bodyPr/>
          <a:lstStyle/>
          <a:p>
            <a:pPr defTabSz="420624">
              <a:spcBef>
                <a:spcPts val="2300"/>
              </a:spcBef>
              <a:defRPr sz="2880"/>
            </a:pPr>
            <a:r>
              <a:t>Create, distribute, and monetize your podcast—all for free.</a:t>
            </a:r>
          </a:p>
          <a:p>
            <a:pPr defTabSz="420624">
              <a:spcBef>
                <a:spcPts val="2300"/>
              </a:spcBef>
              <a:defRPr sz="2880"/>
            </a:pPr>
            <a:r>
              <a:t> Built-in uploading, recording, and editing tools</a:t>
            </a:r>
            <a:r>
              <a:rPr>
                <a:latin typeface="+mn-lt"/>
                <a:ea typeface="+mn-ea"/>
                <a:cs typeface="+mn-cs"/>
                <a:sym typeface="Avenir Next Regular"/>
              </a:rPr>
              <a:t> so you can easily create and publish episodes.</a:t>
            </a:r>
            <a:endParaRPr>
              <a:latin typeface="+mn-lt"/>
              <a:ea typeface="+mn-ea"/>
              <a:cs typeface="+mn-cs"/>
              <a:sym typeface="Avenir Next Regular"/>
            </a:endParaRPr>
          </a:p>
          <a:p>
            <a:pPr defTabSz="420624">
              <a:spcBef>
                <a:spcPts val="2300"/>
              </a:spcBef>
              <a:defRPr sz="2880"/>
            </a:pPr>
            <a:r>
              <a:t>Seamlessly distribute to all major listening apps</a:t>
            </a:r>
            <a:r>
              <a:t> and host unlimited content completely free, forever.</a:t>
            </a:r>
          </a:p>
          <a:p>
            <a:pPr defTabSz="420624">
              <a:spcBef>
                <a:spcPts val="2300"/>
              </a:spcBef>
              <a:defRPr sz="2880"/>
            </a:pPr>
          </a:p>
          <a:p>
            <a:pPr defTabSz="420624">
              <a:spcBef>
                <a:spcPts val="2300"/>
              </a:spcBef>
              <a:defRPr sz="2880"/>
            </a:pPr>
          </a:p>
          <a:p>
            <a:pPr defTabSz="420624">
              <a:spcBef>
                <a:spcPts val="2300"/>
              </a:spcBef>
              <a:defRPr sz="2880"/>
            </a:pPr>
          </a:p>
          <a:p>
            <a:pPr defTabSz="420624">
              <a:spcBef>
                <a:spcPts val="2300"/>
              </a:spcBef>
              <a:defRPr sz="2880"/>
            </a:pPr>
            <a:r>
              <a:t>Source: https://anchor.fm/</a:t>
            </a:r>
          </a:p>
        </p:txBody>
      </p:sp>
      <p:sp>
        <p:nvSpPr>
          <p:cNvPr id="199" name="Anchor"/>
          <p:cNvSpPr txBox="1"/>
          <p:nvPr>
            <p:ph type="title"/>
          </p:nvPr>
        </p:nvSpPr>
        <p:spPr>
          <a:prstGeom prst="rect">
            <a:avLst/>
          </a:prstGeom>
        </p:spPr>
        <p:txBody>
          <a:bodyPr/>
          <a:lstStyle/>
          <a:p>
            <a:pPr/>
            <a:r>
              <a:t>Anchor</a:t>
            </a:r>
          </a:p>
        </p:txBody>
      </p:sp>
      <p:sp>
        <p:nvSpPr>
          <p:cNvPr id="200" name="Own podcasts"/>
          <p:cNvSpPr txBox="1"/>
          <p:nvPr>
            <p:ph type="body" idx="23"/>
          </p:nvPr>
        </p:nvSpPr>
        <p:spPr>
          <a:xfrm>
            <a:off x="1280815" y="4177706"/>
            <a:ext cx="11442701" cy="678372"/>
          </a:xfrm>
          <a:prstGeom prst="rect">
            <a:avLst/>
          </a:prstGeom>
          <a:extLst>
            <a:ext uri="{C572A759-6A51-4108-AA02-DFA0A04FC94B}">
              <ma14:wrappingTextBoxFlag xmlns:ma14="http://schemas.microsoft.com/office/mac/drawingml/2011/main" val="1"/>
            </a:ext>
          </a:extLst>
        </p:spPr>
        <p:txBody>
          <a:bodyPr/>
          <a:lstStyle/>
          <a:p>
            <a:pPr/>
            <a:r>
              <a:t>Own podcasts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n" descr="Imagen">
            <a:hlinkClick r:id="rId2" invalidUrl="" action="" tgtFrame="" tooltip="" history="1" highlightClick="0" endSnd="0"/>
          </p:cNvPr>
          <p:cNvPicPr>
            <a:picLocks noChangeAspect="1"/>
          </p:cNvPicPr>
          <p:nvPr>
            <p:ph type="pic" idx="21"/>
          </p:nvPr>
        </p:nvPicPr>
        <p:blipFill>
          <a:blip r:embed="rId3">
            <a:extLst/>
          </a:blip>
          <a:srcRect l="0" t="0" r="0" b="0"/>
          <a:stretch>
            <a:fillRect/>
          </a:stretch>
        </p:blipFill>
        <p:spPr>
          <a:xfrm>
            <a:off x="12331700" y="831849"/>
            <a:ext cx="12052300" cy="12052301"/>
          </a:xfrm>
          <a:prstGeom prst="rect">
            <a:avLst/>
          </a:prstGeom>
        </p:spPr>
      </p:pic>
      <p:pic>
        <p:nvPicPr>
          <p:cNvPr id="203" name="Imagen" descr="Imagen">
            <a:hlinkClick r:id="rId4" invalidUrl="" action="" tgtFrame="" tooltip="" history="1" highlightClick="0" endSnd="0"/>
          </p:cNvPr>
          <p:cNvPicPr>
            <a:picLocks noChangeAspect="1"/>
          </p:cNvPicPr>
          <p:nvPr>
            <p:ph type="pic" idx="22"/>
          </p:nvPr>
        </p:nvPicPr>
        <p:blipFill>
          <a:blip r:embed="rId5">
            <a:extLst/>
          </a:blip>
          <a:srcRect l="2948" t="0" r="2948" b="0"/>
          <a:stretch>
            <a:fillRect/>
          </a:stretch>
        </p:blipFill>
        <p:spPr>
          <a:xfrm>
            <a:off x="0" y="0"/>
            <a:ext cx="12065000" cy="6731000"/>
          </a:xfrm>
          <a:prstGeom prst="rect">
            <a:avLst/>
          </a:prstGeom>
        </p:spPr>
      </p:pic>
      <p:pic>
        <p:nvPicPr>
          <p:cNvPr id="204" name="Imagen" descr="Imagen">
            <a:hlinkClick r:id="rId6" invalidUrl="" action="" tgtFrame="" tooltip="" history="1" highlightClick="0" endSnd="0"/>
          </p:cNvPr>
          <p:cNvPicPr>
            <a:picLocks noChangeAspect="1"/>
          </p:cNvPicPr>
          <p:nvPr>
            <p:ph type="pic" idx="23"/>
          </p:nvPr>
        </p:nvPicPr>
        <p:blipFill>
          <a:blip r:embed="rId7">
            <a:extLst/>
          </a:blip>
          <a:srcRect l="2948" t="0" r="2948" b="0"/>
          <a:stretch>
            <a:fillRect/>
          </a:stretch>
        </p:blipFill>
        <p:spPr>
          <a:xfrm>
            <a:off x="0" y="6982221"/>
            <a:ext cx="12065000" cy="6731001"/>
          </a:xfrm>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Own artwork creation"/>
          <p:cNvSpPr txBox="1"/>
          <p:nvPr>
            <p:ph type="title"/>
          </p:nvPr>
        </p:nvSpPr>
        <p:spPr>
          <a:prstGeom prst="rect">
            <a:avLst/>
          </a:prstGeom>
        </p:spPr>
        <p:txBody>
          <a:bodyPr/>
          <a:lstStyle/>
          <a:p>
            <a:pPr/>
            <a:r>
              <a:t>Own artwork creation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n" descr="Imagen"/>
          <p:cNvPicPr>
            <a:picLocks noChangeAspect="1"/>
          </p:cNvPicPr>
          <p:nvPr>
            <p:ph type="pic" idx="21"/>
          </p:nvPr>
        </p:nvPicPr>
        <p:blipFill>
          <a:blip r:embed="rId2">
            <a:extLst/>
          </a:blip>
          <a:srcRect l="0" t="0" r="0" b="0"/>
          <a:stretch>
            <a:fillRect/>
          </a:stretch>
        </p:blipFill>
        <p:spPr>
          <a:xfrm>
            <a:off x="13421026" y="4723322"/>
            <a:ext cx="10349536" cy="5895843"/>
          </a:xfrm>
          <a:prstGeom prst="rect">
            <a:avLst/>
          </a:prstGeom>
        </p:spPr>
      </p:pic>
      <p:sp>
        <p:nvSpPr>
          <p:cNvPr id="209" name="Fresh Paint is a fun and easy to use painting app with the right tools for artists of all ages.…"/>
          <p:cNvSpPr txBox="1"/>
          <p:nvPr>
            <p:ph type="body" sz="half" idx="1"/>
          </p:nvPr>
        </p:nvSpPr>
        <p:spPr>
          <a:xfrm>
            <a:off x="1295400" y="4764695"/>
            <a:ext cx="11442700" cy="6886576"/>
          </a:xfrm>
          <a:prstGeom prst="rect">
            <a:avLst/>
          </a:prstGeom>
        </p:spPr>
        <p:txBody>
          <a:bodyPr/>
          <a:lstStyle/>
          <a:p>
            <a:pPr defTabSz="315468">
              <a:spcBef>
                <a:spcPts val="1700"/>
              </a:spcBef>
              <a:defRPr sz="2160"/>
            </a:pPr>
            <a:r>
              <a:t>Fresh Paint is a fun and easy to use painting app with the right tools for artists of all ages. </a:t>
            </a:r>
          </a:p>
          <a:p>
            <a:pPr defTabSz="315468">
              <a:spcBef>
                <a:spcPts val="1700"/>
              </a:spcBef>
              <a:defRPr sz="2160"/>
            </a:pPr>
          </a:p>
          <a:p>
            <a:pPr defTabSz="315468">
              <a:spcBef>
                <a:spcPts val="1700"/>
              </a:spcBef>
              <a:defRPr sz="2160"/>
            </a:pPr>
            <a:r>
              <a:t>It’s creators believe that brilliant, creative ideas can come from anyone, anytime. As they say: “It’s time to set your creativity free.”</a:t>
            </a:r>
          </a:p>
          <a:p>
            <a:pPr defTabSz="315468">
              <a:spcBef>
                <a:spcPts val="1700"/>
              </a:spcBef>
              <a:defRPr sz="2160"/>
            </a:pPr>
          </a:p>
          <a:p>
            <a:pPr defTabSz="315468">
              <a:spcBef>
                <a:spcPts val="1700"/>
              </a:spcBef>
              <a:defRPr sz="2160"/>
            </a:pPr>
            <a:r>
              <a:t>You can create original artwork, turn photos into beautiful paintings, or choose an activity pack to you them get started quickly. From whimsical pictures of your friends to amazing landscapes, Fresh Paint enables you to create anything.</a:t>
            </a:r>
          </a:p>
          <a:p>
            <a:pPr defTabSz="315468">
              <a:spcBef>
                <a:spcPts val="1700"/>
              </a:spcBef>
              <a:defRPr sz="2160"/>
            </a:pPr>
          </a:p>
          <a:p>
            <a:pPr defTabSz="315468">
              <a:spcBef>
                <a:spcPts val="1700"/>
              </a:spcBef>
              <a:defRPr sz="2160"/>
            </a:pPr>
          </a:p>
          <a:p>
            <a:pPr defTabSz="315468">
              <a:spcBef>
                <a:spcPts val="1700"/>
              </a:spcBef>
              <a:defRPr sz="2160"/>
            </a:pPr>
            <a:r>
              <a:t>Source: </a:t>
            </a:r>
            <a:r>
              <a:rPr u="sng">
                <a:hlinkClick r:id="rId3" invalidUrl="" action="" tgtFrame="" tooltip="" history="1" highlightClick="0" endSnd="0"/>
              </a:rPr>
              <a:t>https://www.microsoft.com/en-us/p/fresh-paint/9wzdncrfjb13#activetab=pivot:overviewtab</a:t>
            </a:r>
          </a:p>
          <a:p>
            <a:pPr defTabSz="315468">
              <a:spcBef>
                <a:spcPts val="1700"/>
              </a:spcBef>
              <a:defRPr sz="2160"/>
            </a:pPr>
            <a:r>
              <a:t> </a:t>
            </a:r>
          </a:p>
        </p:txBody>
      </p:sp>
      <p:sp>
        <p:nvSpPr>
          <p:cNvPr id="210" name="Fresh paint"/>
          <p:cNvSpPr txBox="1"/>
          <p:nvPr>
            <p:ph type="title"/>
          </p:nvPr>
        </p:nvSpPr>
        <p:spPr>
          <a:prstGeom prst="rect">
            <a:avLst/>
          </a:prstGeom>
        </p:spPr>
        <p:txBody>
          <a:bodyPr/>
          <a:lstStyle/>
          <a:p>
            <a:pPr/>
            <a:r>
              <a:t>Fresh paint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agen" descr="Imagen"/>
          <p:cNvPicPr>
            <a:picLocks noChangeAspect="1"/>
          </p:cNvPicPr>
          <p:nvPr>
            <p:ph type="pic" idx="21"/>
          </p:nvPr>
        </p:nvPicPr>
        <p:blipFill>
          <a:blip r:embed="rId2">
            <a:extLst/>
          </a:blip>
          <a:srcRect l="0" t="0" r="0" b="0"/>
          <a:stretch>
            <a:fillRect/>
          </a:stretch>
        </p:blipFill>
        <p:spPr>
          <a:xfrm>
            <a:off x="-2709" y="831849"/>
            <a:ext cx="12052301" cy="12052301"/>
          </a:xfrm>
          <a:prstGeom prst="rect">
            <a:avLst/>
          </a:prstGeom>
        </p:spPr>
      </p:pic>
      <p:pic>
        <p:nvPicPr>
          <p:cNvPr id="213" name="Imagen" descr="Imagen"/>
          <p:cNvPicPr>
            <a:picLocks noChangeAspect="1"/>
          </p:cNvPicPr>
          <p:nvPr>
            <p:ph type="pic" idx="22"/>
          </p:nvPr>
        </p:nvPicPr>
        <p:blipFill>
          <a:blip r:embed="rId3">
            <a:extLst/>
          </a:blip>
          <a:srcRect l="332" t="8663" r="332" b="17445"/>
          <a:stretch>
            <a:fillRect/>
          </a:stretch>
        </p:blipFill>
        <p:spPr>
          <a:xfrm>
            <a:off x="12321670" y="0"/>
            <a:ext cx="12065001" cy="6731000"/>
          </a:xfrm>
          <a:prstGeom prst="rect">
            <a:avLst/>
          </a:prstGeom>
        </p:spPr>
      </p:pic>
      <p:pic>
        <p:nvPicPr>
          <p:cNvPr id="214" name="Imagen" descr="Imagen"/>
          <p:cNvPicPr>
            <a:picLocks noChangeAspect="1"/>
          </p:cNvPicPr>
          <p:nvPr>
            <p:ph type="pic" idx="23"/>
          </p:nvPr>
        </p:nvPicPr>
        <p:blipFill>
          <a:blip r:embed="rId4">
            <a:extLst/>
          </a:blip>
          <a:srcRect l="0" t="0" r="20840" b="0"/>
          <a:stretch>
            <a:fillRect/>
          </a:stretch>
        </p:blipFill>
        <p:spPr>
          <a:xfrm>
            <a:off x="12678965" y="7271019"/>
            <a:ext cx="11707706" cy="6153405"/>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n" descr="Imagen">
            <a:hlinkClick r:id="rId2" invalidUrl="" action="" tgtFrame="" tooltip="" history="1" highlightClick="0" endSnd="0"/>
          </p:cNvPr>
          <p:cNvPicPr>
            <a:picLocks noChangeAspect="1"/>
          </p:cNvPicPr>
          <p:nvPr>
            <p:ph type="pic" idx="21"/>
          </p:nvPr>
        </p:nvPicPr>
        <p:blipFill>
          <a:blip r:embed="rId3">
            <a:extLst/>
          </a:blip>
          <a:srcRect l="17048" t="0" r="17048" b="0"/>
          <a:stretch>
            <a:fillRect/>
          </a:stretch>
        </p:blipFill>
        <p:spPr>
          <a:xfrm>
            <a:off x="12331700" y="0"/>
            <a:ext cx="12052300" cy="13715999"/>
          </a:xfrm>
          <a:prstGeom prst="rect">
            <a:avLst/>
          </a:prstGeom>
        </p:spPr>
      </p:pic>
      <p:pic>
        <p:nvPicPr>
          <p:cNvPr id="217" name="Imagen" descr="Imagen">
            <a:hlinkClick r:id="rId4" invalidUrl="" action="" tgtFrame="" tooltip="" history="1" highlightClick="0" endSnd="0"/>
          </p:cNvPr>
          <p:cNvPicPr>
            <a:picLocks noChangeAspect="1"/>
          </p:cNvPicPr>
          <p:nvPr>
            <p:ph type="pic" idx="22"/>
          </p:nvPr>
        </p:nvPicPr>
        <p:blipFill>
          <a:blip r:embed="rId5">
            <a:extLst/>
          </a:blip>
          <a:srcRect l="0" t="7028" r="0" b="7028"/>
          <a:stretch>
            <a:fillRect/>
          </a:stretch>
        </p:blipFill>
        <p:spPr>
          <a:xfrm>
            <a:off x="-1" y="0"/>
            <a:ext cx="12065001" cy="6731000"/>
          </a:xfrm>
          <a:prstGeom prst="rect">
            <a:avLst/>
          </a:prstGeom>
        </p:spPr>
      </p:pic>
      <p:pic>
        <p:nvPicPr>
          <p:cNvPr id="218" name="Imagen" descr="Imagen">
            <a:hlinkClick r:id="rId6" invalidUrl="" action="" tgtFrame="" tooltip="" history="1" highlightClick="0" endSnd="0"/>
          </p:cNvPr>
          <p:cNvPicPr>
            <a:picLocks noChangeAspect="1"/>
          </p:cNvPicPr>
          <p:nvPr>
            <p:ph type="pic" idx="23"/>
          </p:nvPr>
        </p:nvPicPr>
        <p:blipFill>
          <a:blip r:embed="rId7">
            <a:extLst/>
          </a:blip>
          <a:srcRect l="1367" t="0" r="1367" b="0"/>
          <a:stretch>
            <a:fillRect/>
          </a:stretch>
        </p:blipFill>
        <p:spPr>
          <a:xfrm>
            <a:off x="0" y="6982221"/>
            <a:ext cx="12065000" cy="6731001"/>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Imagen" descr="Imagen"/>
          <p:cNvPicPr>
            <a:picLocks noChangeAspect="1"/>
          </p:cNvPicPr>
          <p:nvPr>
            <p:ph type="pic" idx="21"/>
          </p:nvPr>
        </p:nvPicPr>
        <p:blipFill>
          <a:blip r:embed="rId2">
            <a:extLst/>
          </a:blip>
          <a:srcRect l="0" t="0" r="0" b="0"/>
          <a:stretch>
            <a:fillRect/>
          </a:stretch>
        </p:blipFill>
        <p:spPr>
          <a:xfrm>
            <a:off x="-4174" y="3566723"/>
            <a:ext cx="12538194" cy="6582553"/>
          </a:xfrm>
          <a:prstGeom prst="rect">
            <a:avLst/>
          </a:prstGeom>
        </p:spPr>
      </p:pic>
      <p:sp>
        <p:nvSpPr>
          <p:cNvPr id="221" name="Online Video Editor…"/>
          <p:cNvSpPr txBox="1"/>
          <p:nvPr>
            <p:ph type="body" sz="quarter" idx="1"/>
          </p:nvPr>
        </p:nvSpPr>
        <p:spPr>
          <a:xfrm>
            <a:off x="13148350" y="5704876"/>
            <a:ext cx="10590420" cy="5953795"/>
          </a:xfrm>
          <a:prstGeom prst="rect">
            <a:avLst/>
          </a:prstGeom>
        </p:spPr>
        <p:txBody>
          <a:bodyPr/>
          <a:lstStyle/>
          <a:p>
            <a:pPr defTabSz="443991">
              <a:spcBef>
                <a:spcPts val="2500"/>
              </a:spcBef>
              <a:defRPr sz="3040"/>
            </a:pPr>
            <a:r>
              <a:t>Online Video Editor</a:t>
            </a:r>
          </a:p>
          <a:p>
            <a:pPr defTabSz="443991">
              <a:spcBef>
                <a:spcPts val="2500"/>
              </a:spcBef>
              <a:defRPr sz="3040"/>
            </a:pPr>
            <a:r>
              <a:t>Powerful features that make video editing easy. Create and customize your own videos with Animoto’s easy-to-use online video editor. No experience necessary.</a:t>
            </a:r>
          </a:p>
          <a:p>
            <a:pPr defTabSz="443991">
              <a:spcBef>
                <a:spcPts val="2500"/>
              </a:spcBef>
              <a:defRPr sz="3040"/>
            </a:pPr>
          </a:p>
          <a:p>
            <a:pPr defTabSz="443991">
              <a:spcBef>
                <a:spcPts val="2500"/>
              </a:spcBef>
              <a:defRPr sz="3040"/>
            </a:pPr>
          </a:p>
          <a:p>
            <a:pPr defTabSz="443991">
              <a:spcBef>
                <a:spcPts val="2500"/>
              </a:spcBef>
              <a:defRPr sz="3040"/>
            </a:pPr>
            <a:r>
              <a:t>Source: </a:t>
            </a:r>
            <a:r>
              <a:rPr u="sng">
                <a:hlinkClick r:id="rId3" invalidUrl="" action="" tgtFrame="" tooltip="" history="1" highlightClick="0" endSnd="0"/>
              </a:rPr>
              <a:t>https://animoto.com/</a:t>
            </a:r>
          </a:p>
        </p:txBody>
      </p:sp>
      <p:sp>
        <p:nvSpPr>
          <p:cNvPr id="222" name="Animoto"/>
          <p:cNvSpPr txBox="1"/>
          <p:nvPr>
            <p:ph type="title"/>
          </p:nvPr>
        </p:nvSpPr>
        <p:spPr>
          <a:xfrm>
            <a:off x="12920795" y="1625600"/>
            <a:ext cx="11442701" cy="2466975"/>
          </a:xfrm>
          <a:prstGeom prst="rect">
            <a:avLst/>
          </a:prstGeom>
        </p:spPr>
        <p:txBody>
          <a:bodyPr/>
          <a:lstStyle/>
          <a:p>
            <a:pPr/>
            <a:r>
              <a:t>Animoto</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n" descr="Imagen"/>
          <p:cNvPicPr>
            <a:picLocks noChangeAspect="1"/>
          </p:cNvPicPr>
          <p:nvPr>
            <p:ph type="pic" idx="21"/>
          </p:nvPr>
        </p:nvPicPr>
        <p:blipFill>
          <a:blip r:embed="rId2">
            <a:extLst/>
          </a:blip>
          <a:srcRect l="0" t="0" r="0" b="0"/>
          <a:stretch>
            <a:fillRect/>
          </a:stretch>
        </p:blipFill>
        <p:spPr>
          <a:xfrm>
            <a:off x="11858587" y="2969279"/>
            <a:ext cx="12538572" cy="9403929"/>
          </a:xfrm>
          <a:prstGeom prst="rect">
            <a:avLst/>
          </a:prstGeom>
        </p:spPr>
      </p:pic>
      <p:sp>
        <p:nvSpPr>
          <p:cNvPr id="225" name="Create beautiful graphics, web pages, and video stories – in minutes.…"/>
          <p:cNvSpPr txBox="1"/>
          <p:nvPr>
            <p:ph type="body" sz="half" idx="1"/>
          </p:nvPr>
        </p:nvSpPr>
        <p:spPr>
          <a:xfrm>
            <a:off x="1280814" y="3911310"/>
            <a:ext cx="10382677" cy="8047311"/>
          </a:xfrm>
          <a:prstGeom prst="rect">
            <a:avLst/>
          </a:prstGeom>
        </p:spPr>
        <p:txBody>
          <a:bodyPr/>
          <a:lstStyle/>
          <a:p>
            <a:pPr defTabSz="280415">
              <a:spcBef>
                <a:spcPts val="1500"/>
              </a:spcBef>
              <a:defRPr sz="1919"/>
            </a:pPr>
            <a:r>
              <a:t>Create beautiful graphics, web pages, and video stories – in minutes.</a:t>
            </a:r>
          </a:p>
          <a:p>
            <a:pPr defTabSz="280415">
              <a:spcBef>
                <a:spcPts val="1500"/>
              </a:spcBef>
              <a:defRPr sz="1919"/>
            </a:pPr>
          </a:p>
          <a:p>
            <a:pPr defTabSz="280415">
              <a:spcBef>
                <a:spcPts val="1500"/>
              </a:spcBef>
              <a:defRPr sz="1919"/>
            </a:pPr>
            <a:r>
              <a:t>Pick from photos, icons and fonts galore</a:t>
            </a:r>
          </a:p>
          <a:p>
            <a:pPr defTabSz="280415">
              <a:spcBef>
                <a:spcPts val="1500"/>
              </a:spcBef>
              <a:defRPr sz="1919"/>
            </a:pPr>
            <a:r>
              <a:t>Spark lets you select the images you want. Upload your own from your device or cloud storage, or select from thousands of free online images.</a:t>
            </a:r>
          </a:p>
          <a:p>
            <a:pPr defTabSz="280415">
              <a:spcBef>
                <a:spcPts val="1500"/>
              </a:spcBef>
              <a:defRPr sz="1919"/>
            </a:pPr>
          </a:p>
          <a:p>
            <a:pPr defTabSz="280415">
              <a:spcBef>
                <a:spcPts val="1500"/>
              </a:spcBef>
              <a:defRPr sz="1919"/>
            </a:pPr>
            <a:r>
              <a:t>Learn how to make a greater impact</a:t>
            </a:r>
          </a:p>
          <a:p>
            <a:pPr defTabSz="280415">
              <a:spcBef>
                <a:spcPts val="1500"/>
              </a:spcBef>
              <a:defRPr sz="1919"/>
            </a:pPr>
            <a:r>
              <a:t>From tactical tips on how to stand out on social media to inspiring stories, the </a:t>
            </a:r>
            <a:r>
              <a:rPr u="sng">
                <a:hlinkClick r:id="rId3" invalidUrl="" action="" tgtFrame="" tooltip="" history="1" highlightClick="0" endSnd="0"/>
              </a:rPr>
              <a:t>Spark Blog</a:t>
            </a:r>
            <a:r>
              <a:t> offers a treasure trove of advice from experts and real people who learned by doing.</a:t>
            </a:r>
          </a:p>
          <a:p>
            <a:pPr defTabSz="280415">
              <a:spcBef>
                <a:spcPts val="1500"/>
              </a:spcBef>
              <a:defRPr sz="1919"/>
            </a:pPr>
          </a:p>
          <a:p>
            <a:pPr defTabSz="280415">
              <a:spcBef>
                <a:spcPts val="1500"/>
              </a:spcBef>
              <a:defRPr sz="1919"/>
            </a:pPr>
            <a:r>
              <a:t>Inspire your audience with fresh content</a:t>
            </a:r>
          </a:p>
          <a:p>
            <a:pPr defTabSz="280415">
              <a:spcBef>
                <a:spcPts val="1500"/>
              </a:spcBef>
              <a:defRPr sz="1919"/>
            </a:pPr>
            <a:r>
              <a:t>See the latest content trends, ideas, and tips that will help you stop thumbs and engage your followers.</a:t>
            </a:r>
          </a:p>
          <a:p>
            <a:pPr defTabSz="280415">
              <a:spcBef>
                <a:spcPts val="1500"/>
              </a:spcBef>
              <a:defRPr sz="1919"/>
            </a:pPr>
          </a:p>
          <a:p>
            <a:pPr defTabSz="280415">
              <a:spcBef>
                <a:spcPts val="1500"/>
              </a:spcBef>
              <a:defRPr sz="1919"/>
            </a:pPr>
            <a:r>
              <a:t>Source: </a:t>
            </a:r>
            <a:r>
              <a:rPr u="sng">
                <a:hlinkClick r:id="rId4" invalidUrl="" action="" tgtFrame="" tooltip="" history="1" highlightClick="0" endSnd="0"/>
              </a:rPr>
              <a:t>https://www.adobe.com/en/express/</a:t>
            </a:r>
          </a:p>
        </p:txBody>
      </p:sp>
      <p:sp>
        <p:nvSpPr>
          <p:cNvPr id="226" name="Adobe spark"/>
          <p:cNvSpPr txBox="1"/>
          <p:nvPr>
            <p:ph type="title"/>
          </p:nvPr>
        </p:nvSpPr>
        <p:spPr>
          <a:prstGeom prst="rect">
            <a:avLst/>
          </a:prstGeom>
        </p:spPr>
        <p:txBody>
          <a:bodyPr/>
          <a:lstStyle/>
          <a:p>
            <a:pPr/>
            <a:r>
              <a:t>Adobe spark</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n" descr="Imagen">
            <a:hlinkClick r:id="rId2" invalidUrl="" action="" tgtFrame="" tooltip="" history="1" highlightClick="0" endSnd="0"/>
          </p:cNvPr>
          <p:cNvPicPr>
            <a:picLocks noChangeAspect="1"/>
          </p:cNvPicPr>
          <p:nvPr>
            <p:ph type="pic" idx="21"/>
          </p:nvPr>
        </p:nvPicPr>
        <p:blipFill>
          <a:blip r:embed="rId3">
            <a:extLst/>
          </a:blip>
          <a:srcRect l="7544" t="0" r="19171" b="1555"/>
          <a:stretch>
            <a:fillRect/>
          </a:stretch>
        </p:blipFill>
        <p:spPr>
          <a:xfrm>
            <a:off x="12331699" y="213309"/>
            <a:ext cx="12052301" cy="13502690"/>
          </a:xfrm>
          <a:prstGeom prst="rect">
            <a:avLst/>
          </a:prstGeom>
        </p:spPr>
      </p:pic>
      <p:pic>
        <p:nvPicPr>
          <p:cNvPr id="229" name="Imagen" descr="Imagen">
            <a:hlinkClick r:id="rId4" invalidUrl="" action="" tgtFrame="" tooltip="" history="1" highlightClick="0" endSnd="0"/>
          </p:cNvPr>
          <p:cNvPicPr>
            <a:picLocks noChangeAspect="1"/>
          </p:cNvPicPr>
          <p:nvPr>
            <p:ph type="pic" idx="22"/>
          </p:nvPr>
        </p:nvPicPr>
        <p:blipFill>
          <a:blip r:embed="rId5">
            <a:extLst/>
          </a:blip>
          <a:srcRect l="0" t="5845" r="0" b="5845"/>
          <a:stretch>
            <a:fillRect/>
          </a:stretch>
        </p:blipFill>
        <p:spPr>
          <a:xfrm>
            <a:off x="-1" y="0"/>
            <a:ext cx="12065001" cy="6731000"/>
          </a:xfrm>
          <a:prstGeom prst="rect">
            <a:avLst/>
          </a:prstGeom>
        </p:spPr>
      </p:pic>
      <p:pic>
        <p:nvPicPr>
          <p:cNvPr id="230" name="Imagen" descr="Imagen">
            <a:hlinkClick r:id="rId6" invalidUrl="" action="" tgtFrame="" tooltip="" history="1" highlightClick="0" endSnd="0"/>
          </p:cNvPr>
          <p:cNvPicPr>
            <a:picLocks noChangeAspect="1"/>
          </p:cNvPicPr>
          <p:nvPr>
            <p:ph type="pic" idx="23"/>
          </p:nvPr>
        </p:nvPicPr>
        <p:blipFill>
          <a:blip r:embed="rId7">
            <a:extLst/>
          </a:blip>
          <a:srcRect l="0" t="409" r="0" b="409"/>
          <a:stretch>
            <a:fillRect/>
          </a:stretch>
        </p:blipFill>
        <p:spPr>
          <a:xfrm>
            <a:off x="-1" y="6982221"/>
            <a:ext cx="12065001" cy="6731001"/>
          </a:xfrm>
          <a:prstGeom prst="rect">
            <a:avLst/>
          </a:prstGeom>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Putting ideas into practice"/>
          <p:cNvSpPr txBox="1"/>
          <p:nvPr>
            <p:ph type="title"/>
          </p:nvPr>
        </p:nvSpPr>
        <p:spPr>
          <a:prstGeom prst="rect">
            <a:avLst/>
          </a:prstGeom>
        </p:spPr>
        <p:txBody>
          <a:bodyPr/>
          <a:lstStyle/>
          <a:p>
            <a:pPr/>
            <a:r>
              <a:t>Putting ideas into practice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agen" descr="Imagen"/>
          <p:cNvPicPr>
            <a:picLocks noChangeAspect="1"/>
          </p:cNvPicPr>
          <p:nvPr>
            <p:ph type="pic" idx="21"/>
          </p:nvPr>
        </p:nvPicPr>
        <p:blipFill>
          <a:blip r:embed="rId2">
            <a:extLst/>
          </a:blip>
          <a:srcRect l="2005" t="30596" r="26698" b="1130"/>
          <a:stretch>
            <a:fillRect/>
          </a:stretch>
        </p:blipFill>
        <p:spPr>
          <a:xfrm>
            <a:off x="-2" y="0"/>
            <a:ext cx="24384001" cy="13716000"/>
          </a:xfrm>
          <a:prstGeom prst="rect">
            <a:avLst/>
          </a:prstGeom>
        </p:spPr>
      </p:pic>
      <p:sp>
        <p:nvSpPr>
          <p:cNvPr id="171" name="Part 1"/>
          <p:cNvSpPr txBox="1"/>
          <p:nvPr>
            <p:ph type="title"/>
          </p:nvPr>
        </p:nvSpPr>
        <p:spPr>
          <a:xfrm>
            <a:off x="-4045513" y="4508499"/>
            <a:ext cx="21869401" cy="4699001"/>
          </a:xfrm>
          <a:prstGeom prst="rect">
            <a:avLst/>
          </a:prstGeom>
        </p:spPr>
        <p:txBody>
          <a:bodyPr/>
          <a:lstStyle>
            <a:lvl1pPr algn="ctr" defTabSz="825500">
              <a:lnSpc>
                <a:spcPct val="70000"/>
              </a:lnSpc>
              <a:defRPr spc="-448" sz="22400"/>
            </a:lvl1pPr>
          </a:lstStyle>
          <a:p>
            <a:pPr/>
            <a:r>
              <a:t>Part 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n" descr="Imagen"/>
          <p:cNvPicPr>
            <a:picLocks noChangeAspect="1"/>
          </p:cNvPicPr>
          <p:nvPr>
            <p:ph type="pic" idx="21"/>
          </p:nvPr>
        </p:nvPicPr>
        <p:blipFill>
          <a:blip r:embed="rId2">
            <a:extLst/>
          </a:blip>
          <a:srcRect l="0" t="0" r="0" b="0"/>
          <a:stretch>
            <a:fillRect/>
          </a:stretch>
        </p:blipFill>
        <p:spPr>
          <a:xfrm>
            <a:off x="-44169" y="3465481"/>
            <a:ext cx="12062284" cy="6785036"/>
          </a:xfrm>
          <a:prstGeom prst="rect">
            <a:avLst/>
          </a:prstGeom>
        </p:spPr>
      </p:pic>
      <p:sp>
        <p:nvSpPr>
          <p:cNvPr id="235" name="Since 2009, coders have created thousands of amazing experiments using Chrome, Android, AI, AR and more. Experiments are showcasing projects, along with helpful tools and resources, to inspire others to create new experiments.…"/>
          <p:cNvSpPr txBox="1"/>
          <p:nvPr>
            <p:ph type="body" sz="half" idx="1"/>
          </p:nvPr>
        </p:nvSpPr>
        <p:spPr>
          <a:xfrm>
            <a:off x="12880799" y="3881328"/>
            <a:ext cx="11442701" cy="6886576"/>
          </a:xfrm>
          <a:prstGeom prst="rect">
            <a:avLst/>
          </a:prstGeom>
        </p:spPr>
        <p:txBody>
          <a:bodyPr/>
          <a:lstStyle/>
          <a:p>
            <a:pPr defTabSz="385572">
              <a:spcBef>
                <a:spcPts val="2100"/>
              </a:spcBef>
              <a:defRPr sz="2640"/>
            </a:pPr>
            <a:r>
              <a:t>Since 2009, coders have created thousands of amazing experiments using Chrome, Android, AI, AR and more. Experiments are showcasing projects, along with helpful tools and resources, to inspire others to create new experiments. </a:t>
            </a:r>
          </a:p>
          <a:p>
            <a:pPr defTabSz="385572">
              <a:spcBef>
                <a:spcPts val="2100"/>
              </a:spcBef>
              <a:defRPr sz="2640"/>
            </a:pPr>
            <a:r>
              <a:t>In the link below you’ll find collections of experiments to explore, with new ones added every week. Have fun.</a:t>
            </a:r>
          </a:p>
          <a:p>
            <a:pPr defTabSz="385572">
              <a:spcBef>
                <a:spcPts val="2100"/>
              </a:spcBef>
              <a:defRPr sz="2640"/>
            </a:pPr>
          </a:p>
          <a:p>
            <a:pPr defTabSz="385572">
              <a:spcBef>
                <a:spcPts val="2100"/>
              </a:spcBef>
              <a:defRPr sz="2640"/>
            </a:pPr>
          </a:p>
          <a:p>
            <a:pPr defTabSz="385572">
              <a:spcBef>
                <a:spcPts val="2100"/>
              </a:spcBef>
              <a:defRPr sz="2640"/>
            </a:pPr>
          </a:p>
          <a:p>
            <a:pPr defTabSz="385572">
              <a:spcBef>
                <a:spcPts val="2100"/>
              </a:spcBef>
              <a:defRPr sz="2640"/>
            </a:pPr>
            <a:r>
              <a:t>Source: </a:t>
            </a:r>
            <a:r>
              <a:rPr u="sng">
                <a:hlinkClick r:id="rId3" invalidUrl="" action="" tgtFrame="" tooltip="" history="1" highlightClick="0" endSnd="0"/>
              </a:rPr>
              <a:t>https://experiments.withgoogle.com/</a:t>
            </a:r>
          </a:p>
        </p:txBody>
      </p:sp>
      <p:sp>
        <p:nvSpPr>
          <p:cNvPr id="236" name="Experiments with google"/>
          <p:cNvSpPr txBox="1"/>
          <p:nvPr>
            <p:ph type="title"/>
          </p:nvPr>
        </p:nvSpPr>
        <p:spPr>
          <a:xfrm>
            <a:off x="335504" y="1625600"/>
            <a:ext cx="13209853" cy="2466975"/>
          </a:xfrm>
          <a:prstGeom prst="rect">
            <a:avLst/>
          </a:prstGeom>
        </p:spPr>
        <p:txBody>
          <a:bodyPr/>
          <a:lstStyle>
            <a:lvl1pPr defTabSz="438150">
              <a:defRPr spc="-300" sz="7500"/>
            </a:lvl1pPr>
          </a:lstStyle>
          <a:p>
            <a:pPr/>
            <a:r>
              <a:t>Experiments with google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creen recording"/>
          <p:cNvSpPr txBox="1"/>
          <p:nvPr>
            <p:ph type="title"/>
          </p:nvPr>
        </p:nvSpPr>
        <p:spPr>
          <a:prstGeom prst="rect">
            <a:avLst/>
          </a:prstGeom>
        </p:spPr>
        <p:txBody>
          <a:bodyPr/>
          <a:lstStyle/>
          <a:p>
            <a:pPr/>
            <a:r>
              <a:t>Screen recording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agen" descr="Imagen"/>
          <p:cNvPicPr>
            <a:picLocks noChangeAspect="1"/>
          </p:cNvPicPr>
          <p:nvPr>
            <p:ph type="pic" idx="21"/>
          </p:nvPr>
        </p:nvPicPr>
        <p:blipFill>
          <a:blip r:embed="rId2">
            <a:extLst/>
          </a:blip>
          <a:srcRect l="0" t="0" r="0" b="0"/>
          <a:stretch>
            <a:fillRect/>
          </a:stretch>
        </p:blipFill>
        <p:spPr>
          <a:xfrm>
            <a:off x="13408370" y="3215245"/>
            <a:ext cx="10975458" cy="7285508"/>
          </a:xfrm>
          <a:prstGeom prst="rect">
            <a:avLst/>
          </a:prstGeom>
        </p:spPr>
      </p:pic>
      <p:sp>
        <p:nvSpPr>
          <p:cNvPr id="241" name="ScreenApp.IO is the simplest and the fastest way to capture your screen on Windows and Linux (Ubuntu). No downloads or extensions are required. You are able to record, edit and share your screen on the web instantly. ScreenApp.IO is the best free screen "/>
          <p:cNvSpPr txBox="1"/>
          <p:nvPr>
            <p:ph type="body" sz="half" idx="1"/>
          </p:nvPr>
        </p:nvSpPr>
        <p:spPr>
          <a:prstGeom prst="rect">
            <a:avLst/>
          </a:prstGeom>
        </p:spPr>
        <p:txBody>
          <a:bodyPr/>
          <a:lstStyle/>
          <a:p>
            <a:pPr defTabSz="467359">
              <a:spcBef>
                <a:spcPts val="2600"/>
              </a:spcBef>
              <a:defRPr sz="3200"/>
            </a:pPr>
            <a:r>
              <a:t>ScreenApp.IO is the simplest and the fastest way to capture your screen on Windows and Linux (Ubuntu). No downloads or extensions are required. You are able to record, edit and share your screen on the web instantly. ScreenApp.IO is the best free screen recorder to capture your screen online.</a:t>
            </a:r>
          </a:p>
          <a:p>
            <a:pPr defTabSz="467359">
              <a:spcBef>
                <a:spcPts val="2600"/>
              </a:spcBef>
              <a:defRPr sz="3200"/>
            </a:pPr>
          </a:p>
          <a:p>
            <a:pPr defTabSz="467359">
              <a:spcBef>
                <a:spcPts val="2600"/>
              </a:spcBef>
              <a:defRPr sz="3200"/>
            </a:pPr>
          </a:p>
          <a:p>
            <a:pPr defTabSz="467359">
              <a:spcBef>
                <a:spcPts val="2600"/>
              </a:spcBef>
              <a:defRPr sz="3200"/>
            </a:pPr>
            <a:r>
              <a:t>Source: https://screenapp.io/#/</a:t>
            </a:r>
          </a:p>
        </p:txBody>
      </p:sp>
      <p:sp>
        <p:nvSpPr>
          <p:cNvPr id="242" name="Screenapp"/>
          <p:cNvSpPr txBox="1"/>
          <p:nvPr>
            <p:ph type="title"/>
          </p:nvPr>
        </p:nvSpPr>
        <p:spPr>
          <a:prstGeom prst="rect">
            <a:avLst/>
          </a:prstGeom>
        </p:spPr>
        <p:txBody>
          <a:bodyPr/>
          <a:lstStyle/>
          <a:p>
            <a:pPr/>
            <a:r>
              <a:t>Screenapp</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n" descr="Imagen">
            <a:hlinkClick r:id="rId2" invalidUrl="" action="" tgtFrame="" tooltip="" history="1" highlightClick="0" endSnd="0"/>
          </p:cNvPr>
          <p:cNvPicPr>
            <a:picLocks noChangeAspect="1"/>
          </p:cNvPicPr>
          <p:nvPr>
            <p:ph type="pic" idx="21"/>
          </p:nvPr>
        </p:nvPicPr>
        <p:blipFill>
          <a:blip r:embed="rId3">
            <a:extLst/>
          </a:blip>
          <a:srcRect l="0" t="0" r="0" b="0"/>
          <a:stretch>
            <a:fillRect/>
          </a:stretch>
        </p:blipFill>
        <p:spPr>
          <a:xfrm>
            <a:off x="2224613" y="1"/>
            <a:ext cx="19934775" cy="13716001"/>
          </a:xfrm>
          <a:prstGeom prst="rect">
            <a:avLst/>
          </a:prstGeom>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Free databases"/>
          <p:cNvSpPr txBox="1"/>
          <p:nvPr>
            <p:ph type="title"/>
          </p:nvPr>
        </p:nvSpPr>
        <p:spPr>
          <a:prstGeom prst="rect">
            <a:avLst/>
          </a:prstGeom>
        </p:spPr>
        <p:txBody>
          <a:bodyPr/>
          <a:lstStyle/>
          <a:p>
            <a:pPr/>
            <a:r>
              <a:t>Free databases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n" descr="Imagen"/>
          <p:cNvPicPr>
            <a:picLocks noChangeAspect="1"/>
          </p:cNvPicPr>
          <p:nvPr>
            <p:ph type="pic" idx="21"/>
          </p:nvPr>
        </p:nvPicPr>
        <p:blipFill>
          <a:blip r:embed="rId2">
            <a:extLst/>
          </a:blip>
          <a:srcRect l="0" t="0" r="0" b="0"/>
          <a:stretch>
            <a:fillRect/>
          </a:stretch>
        </p:blipFill>
        <p:spPr>
          <a:xfrm>
            <a:off x="9621909" y="4379969"/>
            <a:ext cx="14868573" cy="4956191"/>
          </a:xfrm>
          <a:prstGeom prst="rect">
            <a:avLst/>
          </a:prstGeom>
        </p:spPr>
      </p:pic>
      <p:sp>
        <p:nvSpPr>
          <p:cNvPr id="249" name="The leading platform for 3D &amp; AR on the web…"/>
          <p:cNvSpPr txBox="1"/>
          <p:nvPr>
            <p:ph type="body" sz="quarter" idx="1"/>
          </p:nvPr>
        </p:nvSpPr>
        <p:spPr>
          <a:xfrm>
            <a:off x="1468714" y="4448224"/>
            <a:ext cx="7671098" cy="7017297"/>
          </a:xfrm>
          <a:prstGeom prst="rect">
            <a:avLst/>
          </a:prstGeom>
        </p:spPr>
        <p:txBody>
          <a:bodyPr/>
          <a:lstStyle/>
          <a:p>
            <a:pPr defTabSz="443991">
              <a:spcBef>
                <a:spcPts val="2500"/>
              </a:spcBef>
              <a:defRPr sz="3040"/>
            </a:pPr>
            <a:r>
              <a:t>The leading platform</a:t>
            </a:r>
            <a:br/>
            <a:r>
              <a:t>for 3D &amp; AR on the web</a:t>
            </a:r>
          </a:p>
          <a:p>
            <a:pPr defTabSz="443991">
              <a:spcBef>
                <a:spcPts val="2500"/>
              </a:spcBef>
              <a:defRPr sz="3040"/>
            </a:pPr>
            <a:r>
              <a:t>Manage your 3D assets. Distribute 3D &amp; AR experiences. Collaborate with others. Showcase your work. Buy &amp; sell 3D models.</a:t>
            </a:r>
          </a:p>
          <a:p>
            <a:pPr defTabSz="443991">
              <a:spcBef>
                <a:spcPts val="2500"/>
              </a:spcBef>
              <a:defRPr sz="3040"/>
            </a:pPr>
          </a:p>
          <a:p>
            <a:pPr defTabSz="443991">
              <a:spcBef>
                <a:spcPts val="2500"/>
              </a:spcBef>
              <a:defRPr sz="3040"/>
            </a:pPr>
            <a:r>
              <a:t>Source: </a:t>
            </a:r>
            <a:r>
              <a:rPr u="sng">
                <a:hlinkClick r:id="rId3" invalidUrl="" action="" tgtFrame="" tooltip="" history="1" highlightClick="0" endSnd="0"/>
              </a:rPr>
              <a:t>https://sketchfab.com/search?q=dali&amp;sort_by=-relevance&amp;type=models</a:t>
            </a:r>
          </a:p>
        </p:txBody>
      </p:sp>
      <p:sp>
        <p:nvSpPr>
          <p:cNvPr id="250" name="Sketch fab"/>
          <p:cNvSpPr txBox="1"/>
          <p:nvPr>
            <p:ph type="title"/>
          </p:nvPr>
        </p:nvSpPr>
        <p:spPr>
          <a:prstGeom prst="rect">
            <a:avLst/>
          </a:prstGeom>
        </p:spPr>
        <p:txBody>
          <a:bodyPr/>
          <a:lstStyle/>
          <a:p>
            <a:pPr/>
            <a:r>
              <a:t>Sketch fab</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Imagen" descr="Imagen"/>
          <p:cNvPicPr>
            <a:picLocks noChangeAspect="1"/>
          </p:cNvPicPr>
          <p:nvPr>
            <p:ph type="pic" idx="21"/>
          </p:nvPr>
        </p:nvPicPr>
        <p:blipFill>
          <a:blip r:embed="rId2">
            <a:extLst/>
          </a:blip>
          <a:srcRect l="0" t="0" r="0" b="0"/>
          <a:stretch>
            <a:fillRect/>
          </a:stretch>
        </p:blipFill>
        <p:spPr>
          <a:xfrm>
            <a:off x="10799644" y="2205417"/>
            <a:ext cx="13584183" cy="9305165"/>
          </a:xfrm>
          <a:prstGeom prst="rect">
            <a:avLst/>
          </a:prstGeom>
        </p:spPr>
      </p:pic>
      <p:sp>
        <p:nvSpPr>
          <p:cNvPr id="253" name="free stock photos &amp; videos shared by talented creators…"/>
          <p:cNvSpPr txBox="1"/>
          <p:nvPr>
            <p:ph type="body" sz="quarter" idx="1"/>
          </p:nvPr>
        </p:nvSpPr>
        <p:spPr>
          <a:xfrm>
            <a:off x="1295400" y="5257799"/>
            <a:ext cx="8852351" cy="4687796"/>
          </a:xfrm>
          <a:prstGeom prst="rect">
            <a:avLst/>
          </a:prstGeom>
        </p:spPr>
        <p:txBody>
          <a:bodyPr/>
          <a:lstStyle/>
          <a:p>
            <a:pPr defTabSz="560831">
              <a:spcBef>
                <a:spcPts val="3100"/>
              </a:spcBef>
              <a:defRPr sz="3839"/>
            </a:pPr>
            <a:r>
              <a:t>free stock photos &amp; videos shared by talented creators</a:t>
            </a:r>
          </a:p>
          <a:p>
            <a:pPr defTabSz="560831">
              <a:spcBef>
                <a:spcPts val="3100"/>
              </a:spcBef>
              <a:defRPr sz="3839"/>
            </a:pPr>
            <a:r>
              <a:t> </a:t>
            </a:r>
          </a:p>
          <a:p>
            <a:pPr defTabSz="560831">
              <a:spcBef>
                <a:spcPts val="3100"/>
              </a:spcBef>
              <a:defRPr sz="3839"/>
            </a:pPr>
          </a:p>
          <a:p>
            <a:pPr defTabSz="560831">
              <a:spcBef>
                <a:spcPts val="3100"/>
              </a:spcBef>
              <a:defRPr sz="3839"/>
            </a:pPr>
            <a:r>
              <a:t>Source: </a:t>
            </a:r>
            <a:r>
              <a:rPr u="sng">
                <a:hlinkClick r:id="rId3" invalidUrl="" action="" tgtFrame="" tooltip="" history="1" highlightClick="0" endSnd="0"/>
              </a:rPr>
              <a:t>https://www.pexels.com/</a:t>
            </a:r>
          </a:p>
        </p:txBody>
      </p:sp>
      <p:sp>
        <p:nvSpPr>
          <p:cNvPr id="254" name="Pexels"/>
          <p:cNvSpPr txBox="1"/>
          <p:nvPr>
            <p:ph type="title"/>
          </p:nvPr>
        </p:nvSpPr>
        <p:spPr>
          <a:prstGeom prst="rect">
            <a:avLst/>
          </a:prstGeom>
        </p:spPr>
        <p:txBody>
          <a:bodyPr/>
          <a:lstStyle/>
          <a:p>
            <a:pPr/>
            <a:r>
              <a:t>Pexels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n" descr="Imagen"/>
          <p:cNvPicPr>
            <a:picLocks noChangeAspect="1"/>
          </p:cNvPicPr>
          <p:nvPr>
            <p:ph type="pic" idx="21"/>
          </p:nvPr>
        </p:nvPicPr>
        <p:blipFill>
          <a:blip r:embed="rId2">
            <a:extLst/>
          </a:blip>
          <a:srcRect l="0" t="0" r="0" b="0"/>
          <a:stretch>
            <a:fillRect/>
          </a:stretch>
        </p:blipFill>
        <p:spPr>
          <a:xfrm>
            <a:off x="10672314" y="3001636"/>
            <a:ext cx="13711513" cy="7712726"/>
          </a:xfrm>
          <a:prstGeom prst="rect">
            <a:avLst/>
          </a:prstGeom>
        </p:spPr>
      </p:pic>
      <p:sp>
        <p:nvSpPr>
          <p:cNvPr id="257" name="ROYALTY FREE stock music for YouTube and your multimedia projects…"/>
          <p:cNvSpPr txBox="1"/>
          <p:nvPr>
            <p:ph type="body" sz="quarter" idx="1"/>
          </p:nvPr>
        </p:nvSpPr>
        <p:spPr>
          <a:xfrm>
            <a:off x="1295399" y="7278957"/>
            <a:ext cx="9270295" cy="4846104"/>
          </a:xfrm>
          <a:prstGeom prst="rect">
            <a:avLst/>
          </a:prstGeom>
        </p:spPr>
        <p:txBody>
          <a:bodyPr/>
          <a:lstStyle/>
          <a:p>
            <a:pPr/>
            <a:r>
              <a:t>ROYALTY FREE stock music for YouTube and your multimedia projects</a:t>
            </a:r>
          </a:p>
          <a:p>
            <a:pPr/>
          </a:p>
          <a:p>
            <a:pPr/>
            <a:r>
              <a:t>Source: </a:t>
            </a:r>
            <a:r>
              <a:rPr u="sng">
                <a:hlinkClick r:id="rId3" invalidUrl="" action="" tgtFrame="" tooltip="" history="1" highlightClick="0" endSnd="0"/>
              </a:rPr>
              <a:t>https://www.bensound.com/</a:t>
            </a:r>
          </a:p>
        </p:txBody>
      </p:sp>
      <p:sp>
        <p:nvSpPr>
          <p:cNvPr id="258" name="Bensound"/>
          <p:cNvSpPr txBox="1"/>
          <p:nvPr>
            <p:ph type="title"/>
          </p:nvPr>
        </p:nvSpPr>
        <p:spPr>
          <a:prstGeom prst="rect">
            <a:avLst/>
          </a:prstGeom>
        </p:spPr>
        <p:txBody>
          <a:bodyPr/>
          <a:lstStyle/>
          <a:p>
            <a:pPr/>
            <a:r>
              <a:t>Bensound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Virtual reality"/>
          <p:cNvSpPr txBox="1"/>
          <p:nvPr>
            <p:ph type="title"/>
          </p:nvPr>
        </p:nvSpPr>
        <p:spPr>
          <a:prstGeom prst="rect">
            <a:avLst/>
          </a:prstGeom>
        </p:spPr>
        <p:txBody>
          <a:bodyPr/>
          <a:lstStyle/>
          <a:p>
            <a:pPr/>
            <a:r>
              <a:t>Virtual reality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n" descr="Imagen"/>
          <p:cNvPicPr>
            <a:picLocks noChangeAspect="1"/>
          </p:cNvPicPr>
          <p:nvPr>
            <p:ph type="pic" idx="21"/>
          </p:nvPr>
        </p:nvPicPr>
        <p:blipFill>
          <a:blip r:embed="rId2">
            <a:extLst/>
          </a:blip>
          <a:srcRect l="10036" t="0" r="14507" b="0"/>
          <a:stretch>
            <a:fillRect/>
          </a:stretch>
        </p:blipFill>
        <p:spPr>
          <a:xfrm>
            <a:off x="14034291" y="-1"/>
            <a:ext cx="10349536" cy="13716000"/>
          </a:xfrm>
          <a:prstGeom prst="rect">
            <a:avLst/>
          </a:prstGeom>
        </p:spPr>
      </p:pic>
      <p:sp>
        <p:nvSpPr>
          <p:cNvPr id="263" name="NO WIRES. A WORLD OF EXPERIENCES. UNLIKE ANYTHING YOU’VE EVER SEEN.…"/>
          <p:cNvSpPr txBox="1"/>
          <p:nvPr>
            <p:ph type="body" sz="half" idx="1"/>
          </p:nvPr>
        </p:nvSpPr>
        <p:spPr>
          <a:prstGeom prst="rect">
            <a:avLst/>
          </a:prstGeom>
        </p:spPr>
        <p:txBody>
          <a:bodyPr/>
          <a:lstStyle/>
          <a:p>
            <a:pPr defTabSz="356362">
              <a:spcBef>
                <a:spcPts val="2000"/>
              </a:spcBef>
              <a:defRPr sz="2440"/>
            </a:pPr>
            <a:r>
              <a:t>NO WIRES. A WORLD OF EXPERIENCES. UNLIKE ANYTHING YOU’VE EVER SEEN.</a:t>
            </a:r>
          </a:p>
          <a:p>
            <a:pPr defTabSz="356362">
              <a:spcBef>
                <a:spcPts val="2000"/>
              </a:spcBef>
              <a:defRPr sz="2440"/>
            </a:pPr>
            <a:r>
              <a:t>Conquer leaderboards, crush workouts, create with friends and more. Get lost in a growing library of VR classics and all-new experiences.</a:t>
            </a:r>
          </a:p>
          <a:p>
            <a:pPr defTabSz="356362">
              <a:spcBef>
                <a:spcPts val="2000"/>
              </a:spcBef>
              <a:defRPr sz="2440"/>
            </a:pPr>
          </a:p>
          <a:p>
            <a:pPr defTabSz="356362">
              <a:spcBef>
                <a:spcPts val="2000"/>
              </a:spcBef>
              <a:defRPr sz="2440"/>
            </a:pPr>
            <a:r>
              <a:t>Virtual reality</a:t>
            </a:r>
          </a:p>
          <a:p>
            <a:pPr defTabSz="356362">
              <a:spcBef>
                <a:spcPts val="2000"/>
              </a:spcBef>
              <a:defRPr sz="2440"/>
            </a:pPr>
            <a:r>
              <a:t>Virtual modules</a:t>
            </a:r>
          </a:p>
          <a:p>
            <a:pPr defTabSz="356362">
              <a:spcBef>
                <a:spcPts val="2000"/>
              </a:spcBef>
              <a:defRPr sz="2440"/>
            </a:pPr>
            <a:r>
              <a:t>Games</a:t>
            </a:r>
          </a:p>
          <a:p>
            <a:pPr defTabSz="356362">
              <a:spcBef>
                <a:spcPts val="2000"/>
              </a:spcBef>
              <a:defRPr sz="2440"/>
            </a:pPr>
            <a:r>
              <a:t>Educational apps</a:t>
            </a:r>
          </a:p>
          <a:p>
            <a:pPr defTabSz="356362">
              <a:spcBef>
                <a:spcPts val="2000"/>
              </a:spcBef>
              <a:defRPr sz="2440"/>
            </a:pPr>
          </a:p>
          <a:p>
            <a:pPr defTabSz="356362">
              <a:spcBef>
                <a:spcPts val="2000"/>
              </a:spcBef>
              <a:defRPr sz="2440"/>
            </a:pPr>
            <a:r>
              <a:t>Source: </a:t>
            </a:r>
            <a:r>
              <a:rPr u="sng">
                <a:hlinkClick r:id="rId3" invalidUrl="" action="" tgtFrame="" tooltip="" history="1" highlightClick="0" endSnd="0"/>
              </a:rPr>
              <a:t>https://www.oculus.com/</a:t>
            </a:r>
          </a:p>
        </p:txBody>
      </p:sp>
      <p:sp>
        <p:nvSpPr>
          <p:cNvPr id="264" name="Oculus"/>
          <p:cNvSpPr txBox="1"/>
          <p:nvPr>
            <p:ph type="title"/>
          </p:nvPr>
        </p:nvSpPr>
        <p:spPr>
          <a:prstGeom prst="rect">
            <a:avLst/>
          </a:prstGeom>
        </p:spPr>
        <p:txBody>
          <a:bodyPr/>
          <a:lstStyle/>
          <a:p>
            <a:pPr/>
            <a:r>
              <a:t>Oculus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Communication"/>
          <p:cNvSpPr txBox="1"/>
          <p:nvPr>
            <p:ph type="title"/>
          </p:nvPr>
        </p:nvSpPr>
        <p:spPr>
          <a:prstGeom prst="rect">
            <a:avLst/>
          </a:prstGeom>
        </p:spPr>
        <p:txBody>
          <a:bodyPr/>
          <a:lstStyle/>
          <a:p>
            <a:pPr/>
            <a:r>
              <a:t>Communication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n" descr="Imagen"/>
          <p:cNvPicPr>
            <a:picLocks noChangeAspect="1"/>
          </p:cNvPicPr>
          <p:nvPr>
            <p:ph type="pic" idx="21"/>
          </p:nvPr>
        </p:nvPicPr>
        <p:blipFill>
          <a:blip r:embed="rId2">
            <a:extLst/>
          </a:blip>
          <a:srcRect l="18470" t="0" r="31194" b="0"/>
          <a:stretch>
            <a:fillRect/>
          </a:stretch>
        </p:blipFill>
        <p:spPr>
          <a:xfrm>
            <a:off x="14034291" y="-1"/>
            <a:ext cx="10349536" cy="13716000"/>
          </a:xfrm>
          <a:prstGeom prst="rect">
            <a:avLst/>
          </a:prstGeom>
        </p:spPr>
      </p:pic>
      <p:sp>
        <p:nvSpPr>
          <p:cNvPr id="267" name="Part 2"/>
          <p:cNvSpPr txBox="1"/>
          <p:nvPr>
            <p:ph type="body" sz="quarter" idx="1"/>
          </p:nvPr>
        </p:nvSpPr>
        <p:spPr>
          <a:xfrm>
            <a:off x="1257300" y="4492916"/>
            <a:ext cx="11489730" cy="4730168"/>
          </a:xfrm>
          <a:prstGeom prst="rect">
            <a:avLst/>
          </a:prstGeom>
        </p:spPr>
        <p:txBody>
          <a:bodyPr anchor="b"/>
          <a:lstStyle>
            <a:lvl1pPr algn="ctr" defTabSz="825500">
              <a:lnSpc>
                <a:spcPct val="70000"/>
              </a:lnSpc>
              <a:spcBef>
                <a:spcPts val="0"/>
              </a:spcBef>
              <a:defRPr b="1" cap="all" spc="-448" sz="22400">
                <a:latin typeface="+mn-lt"/>
                <a:ea typeface="+mn-ea"/>
                <a:cs typeface="+mn-cs"/>
                <a:sym typeface="Avenir Next Regular"/>
              </a:defRPr>
            </a:lvl1pPr>
          </a:lstStyle>
          <a:p>
            <a:pPr/>
            <a:r>
              <a:t>Part 2</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Ruler"/>
          <p:cNvSpPr txBox="1"/>
          <p:nvPr>
            <p:ph type="title"/>
          </p:nvPr>
        </p:nvSpPr>
        <p:spPr>
          <a:prstGeom prst="rect">
            <a:avLst/>
          </a:prstGeom>
        </p:spPr>
        <p:txBody>
          <a:bodyPr/>
          <a:lstStyle/>
          <a:p>
            <a:pPr/>
            <a:r>
              <a:t>Ruler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n" descr="Imagen"/>
          <p:cNvPicPr>
            <a:picLocks noChangeAspect="1"/>
          </p:cNvPicPr>
          <p:nvPr>
            <p:ph type="pic" idx="21"/>
          </p:nvPr>
        </p:nvPicPr>
        <p:blipFill>
          <a:blip r:embed="rId2">
            <a:extLst/>
          </a:blip>
          <a:srcRect l="4772" t="0" r="4772" b="0"/>
          <a:stretch>
            <a:fillRect/>
          </a:stretch>
        </p:blipFill>
        <p:spPr>
          <a:xfrm>
            <a:off x="13166209" y="5275229"/>
            <a:ext cx="11177623" cy="6178544"/>
          </a:xfrm>
          <a:prstGeom prst="rect">
            <a:avLst/>
          </a:prstGeom>
        </p:spPr>
      </p:pic>
      <p:sp>
        <p:nvSpPr>
          <p:cNvPr id="272" name="RULER includes four primary tools:…"/>
          <p:cNvSpPr txBox="1"/>
          <p:nvPr>
            <p:ph type="body" sz="half" idx="1"/>
          </p:nvPr>
        </p:nvSpPr>
        <p:spPr>
          <a:xfrm>
            <a:off x="1295400" y="4810697"/>
            <a:ext cx="11442700" cy="8014029"/>
          </a:xfrm>
          <a:prstGeom prst="rect">
            <a:avLst/>
          </a:prstGeom>
        </p:spPr>
        <p:txBody>
          <a:bodyPr/>
          <a:lstStyle/>
          <a:p>
            <a:pPr defTabSz="251206">
              <a:spcBef>
                <a:spcPts val="1400"/>
              </a:spcBef>
              <a:defRPr sz="1935"/>
            </a:pPr>
            <a:r>
              <a:t>RULER includes four primary tools:</a:t>
            </a:r>
          </a:p>
          <a:p>
            <a:pPr defTabSz="251206">
              <a:spcBef>
                <a:spcPts val="1400"/>
              </a:spcBef>
              <a:defRPr sz="1720"/>
            </a:pPr>
            <a:r>
              <a:t>Charter</a:t>
            </a:r>
            <a:endParaRPr sz="688">
              <a:latin typeface="+mn-lt"/>
              <a:ea typeface="+mn-ea"/>
              <a:cs typeface="+mn-cs"/>
              <a:sym typeface="Avenir Next Regular"/>
            </a:endParaRPr>
          </a:p>
          <a:p>
            <a:pPr defTabSz="251206">
              <a:spcBef>
                <a:spcPts val="1400"/>
              </a:spcBef>
              <a:defRPr sz="1720"/>
            </a:pPr>
            <a:r>
              <a:t>Introduced at Lafayette 2016-17, each class has created and posted a Class Charter which reflects how students want to feel in the classroom and the specific actions that allow all students to feel the way they want.</a:t>
            </a:r>
          </a:p>
          <a:p>
            <a:pPr defTabSz="251206">
              <a:spcBef>
                <a:spcPts val="1400"/>
              </a:spcBef>
              <a:defRPr sz="1720"/>
            </a:pPr>
          </a:p>
          <a:p>
            <a:pPr defTabSz="251206">
              <a:spcBef>
                <a:spcPts val="1400"/>
              </a:spcBef>
              <a:defRPr sz="1720"/>
            </a:pPr>
            <a:r>
              <a:t>Mood Meter</a:t>
            </a:r>
            <a:endParaRPr sz="688">
              <a:latin typeface="+mn-lt"/>
              <a:ea typeface="+mn-ea"/>
              <a:cs typeface="+mn-cs"/>
              <a:sym typeface="Avenir Next Regular"/>
            </a:endParaRPr>
          </a:p>
          <a:p>
            <a:pPr defTabSz="251206">
              <a:spcBef>
                <a:spcPts val="1400"/>
              </a:spcBef>
              <a:defRPr sz="1720"/>
            </a:pPr>
            <a:r>
              <a:t>Introduced at Lafayette 2016-17, each classroom also has a mood meter which is a selfawareness tool to help teachers and students identify and accurately label feelings to in order to regulate emotions. The meter charts emotions based on a pleasantness scale and an energy scale. RED = low pleasantness, high energy. YELLOW = high pleasantness, high energy. GREEN = low energy, high pleasantness. BLUE = low energy, low pleasantness.</a:t>
            </a:r>
          </a:p>
          <a:p>
            <a:pPr defTabSz="251206">
              <a:spcBef>
                <a:spcPts val="1400"/>
              </a:spcBef>
              <a:defRPr sz="1720"/>
            </a:pPr>
          </a:p>
          <a:p>
            <a:pPr defTabSz="251206">
              <a:spcBef>
                <a:spcPts val="1400"/>
              </a:spcBef>
              <a:defRPr sz="1720"/>
            </a:pPr>
            <a:r>
              <a:t>Meta-Moment</a:t>
            </a:r>
            <a:endParaRPr sz="688">
              <a:latin typeface="+mn-lt"/>
              <a:ea typeface="+mn-ea"/>
              <a:cs typeface="+mn-cs"/>
              <a:sym typeface="Avenir Next Regular"/>
            </a:endParaRPr>
          </a:p>
          <a:p>
            <a:pPr defTabSz="251206">
              <a:spcBef>
                <a:spcPts val="1400"/>
              </a:spcBef>
              <a:defRPr sz="1720"/>
            </a:pPr>
            <a:r>
              <a:t>Introduced in some Lafayette Classrooms in 2017-2018, all classrooms by the end of 2017-18 School Year. The Meta-Moment is a set of steps for reacting appropriately and productively when triggered. A positive outcome is dependent on visualizing and internalizing qualities of your Best Self.</a:t>
            </a:r>
          </a:p>
          <a:p>
            <a:pPr defTabSz="251206">
              <a:spcBef>
                <a:spcPts val="1400"/>
              </a:spcBef>
              <a:defRPr sz="1720"/>
            </a:pPr>
          </a:p>
          <a:p>
            <a:pPr defTabSz="251206">
              <a:spcBef>
                <a:spcPts val="1400"/>
              </a:spcBef>
              <a:defRPr sz="1720"/>
            </a:pPr>
            <a:r>
              <a:t>Blueprint</a:t>
            </a:r>
            <a:endParaRPr sz="688">
              <a:latin typeface="+mn-lt"/>
              <a:ea typeface="+mn-ea"/>
              <a:cs typeface="+mn-cs"/>
              <a:sym typeface="Avenir Next Regular"/>
            </a:endParaRPr>
          </a:p>
          <a:p>
            <a:pPr defTabSz="251206">
              <a:spcBef>
                <a:spcPts val="1400"/>
              </a:spcBef>
              <a:defRPr sz="1720"/>
            </a:pPr>
            <a:r>
              <a:t>To be introduced at Lafayette 2017-18. The Blueprint is a problem solving tools that emphasizes perspective-taking, reflecting, solving the problem in real time, and planning for the next time the problem arises.</a:t>
            </a:r>
          </a:p>
        </p:txBody>
      </p:sp>
      <p:sp>
        <p:nvSpPr>
          <p:cNvPr id="273" name="Ruler"/>
          <p:cNvSpPr txBox="1"/>
          <p:nvPr>
            <p:ph type="title"/>
          </p:nvPr>
        </p:nvSpPr>
        <p:spPr>
          <a:prstGeom prst="rect">
            <a:avLst/>
          </a:prstGeom>
        </p:spPr>
        <p:txBody>
          <a:bodyPr/>
          <a:lstStyle/>
          <a:p>
            <a:pPr/>
            <a:r>
              <a:t>Ruler</a:t>
            </a:r>
          </a:p>
        </p:txBody>
      </p:sp>
      <p:sp>
        <p:nvSpPr>
          <p:cNvPr id="274" name="The Anchors of Emotional Intelligence are evidence-based tools designed to enhance the emotional intelligence of school leaders, teachers and staff, and students and their families."/>
          <p:cNvSpPr txBox="1"/>
          <p:nvPr>
            <p:ph type="body" idx="23"/>
          </p:nvPr>
        </p:nvSpPr>
        <p:spPr>
          <a:xfrm>
            <a:off x="1295400" y="3546052"/>
            <a:ext cx="11442701" cy="1224895"/>
          </a:xfrm>
          <a:prstGeom prst="rect">
            <a:avLst/>
          </a:prstGeom>
          <a:extLst>
            <a:ext uri="{C572A759-6A51-4108-AA02-DFA0A04FC94B}">
              <ma14:wrappingTextBoxFlag xmlns:ma14="http://schemas.microsoft.com/office/mac/drawingml/2011/main" val="1"/>
            </a:ext>
          </a:extLst>
        </p:spPr>
        <p:txBody>
          <a:bodyPr/>
          <a:lstStyle>
            <a:lvl1pPr defTabSz="257047">
              <a:spcBef>
                <a:spcPts val="1400"/>
              </a:spcBef>
              <a:defRPr cap="none" spc="0" sz="1760"/>
            </a:lvl1pPr>
          </a:lstStyle>
          <a:p>
            <a:pPr/>
            <a:r>
              <a:t>The Anchors of Emotional Intelligence are evidence-based tools designed to enhance the emotional intelligence of school leaders, teachers and staff, and students and their families.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n" descr="Imagen"/>
          <p:cNvPicPr>
            <a:picLocks noChangeAspect="1"/>
          </p:cNvPicPr>
          <p:nvPr>
            <p:ph type="pic" idx="21"/>
          </p:nvPr>
        </p:nvPicPr>
        <p:blipFill>
          <a:blip r:embed="rId2">
            <a:extLst/>
          </a:blip>
          <a:srcRect l="0" t="0" r="0" b="0"/>
          <a:stretch>
            <a:fillRect/>
          </a:stretch>
        </p:blipFill>
        <p:spPr>
          <a:xfrm>
            <a:off x="12994424" y="4355172"/>
            <a:ext cx="11442731" cy="6018877"/>
          </a:xfrm>
          <a:prstGeom prst="rect">
            <a:avLst/>
          </a:prstGeom>
        </p:spPr>
      </p:pic>
      <p:sp>
        <p:nvSpPr>
          <p:cNvPr id="277" name="The term “edupreneur” combines the more common words “educator” and “entrepreneur.” While we can pretty easily define “educator” as someone who educates or plays a key role in educating others, “entrepreneurship” can be a little trickier to define. In fa"/>
          <p:cNvSpPr txBox="1"/>
          <p:nvPr>
            <p:ph type="body" sz="half" idx="1"/>
          </p:nvPr>
        </p:nvSpPr>
        <p:spPr>
          <a:xfrm>
            <a:off x="1295400" y="5289776"/>
            <a:ext cx="11442700" cy="6783995"/>
          </a:xfrm>
          <a:prstGeom prst="rect">
            <a:avLst/>
          </a:prstGeom>
        </p:spPr>
        <p:txBody>
          <a:bodyPr/>
          <a:lstStyle/>
          <a:p>
            <a:pPr defTabSz="473201">
              <a:spcBef>
                <a:spcPts val="2600"/>
              </a:spcBef>
              <a:defRPr sz="3240"/>
            </a:pPr>
            <a:r>
              <a:t>The term “edupreneur” combines the more common words “educator” and “entrepreneur.” While we can pretty easily define “educator” as someone who educates or plays a key role in educating others, “entrepreneurship” can be a little trickier to define. In fact, people can get pretty passionate about how to define it properly.</a:t>
            </a:r>
          </a:p>
          <a:p>
            <a:pPr defTabSz="473201">
              <a:spcBef>
                <a:spcPts val="2600"/>
              </a:spcBef>
              <a:defRPr sz="3240"/>
            </a:pPr>
          </a:p>
          <a:p>
            <a:pPr defTabSz="473201">
              <a:spcBef>
                <a:spcPts val="2600"/>
              </a:spcBef>
              <a:defRPr sz="3240"/>
            </a:pPr>
          </a:p>
          <a:p>
            <a:pPr defTabSz="473201">
              <a:spcBef>
                <a:spcPts val="2600"/>
              </a:spcBef>
              <a:defRPr sz="3240"/>
            </a:pPr>
            <a:r>
              <a:t>Source: </a:t>
            </a:r>
            <a:r>
              <a:rPr u="sng">
                <a:hlinkClick r:id="rId3" invalidUrl="" action="" tgtFrame="" tooltip="" history="1" highlightClick="0" endSnd="0"/>
              </a:rPr>
              <a:t>https://www.learningrevolution.net/what-is-an-edupreneur/</a:t>
            </a:r>
          </a:p>
        </p:txBody>
      </p:sp>
      <p:sp>
        <p:nvSpPr>
          <p:cNvPr id="278" name="Edu preneur"/>
          <p:cNvSpPr txBox="1"/>
          <p:nvPr>
            <p:ph type="title"/>
          </p:nvPr>
        </p:nvSpPr>
        <p:spPr>
          <a:prstGeom prst="rect">
            <a:avLst/>
          </a:prstGeom>
        </p:spPr>
        <p:txBody>
          <a:bodyPr/>
          <a:lstStyle/>
          <a:p>
            <a:pPr/>
            <a:r>
              <a:t>Edu preneur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n" descr="Imagen"/>
          <p:cNvPicPr>
            <a:picLocks noChangeAspect="1"/>
          </p:cNvPicPr>
          <p:nvPr>
            <p:ph type="pic" idx="21"/>
          </p:nvPr>
        </p:nvPicPr>
        <p:blipFill>
          <a:blip r:embed="rId2">
            <a:extLst/>
          </a:blip>
          <a:srcRect l="0" t="0" r="0" b="0"/>
          <a:stretch>
            <a:fillRect/>
          </a:stretch>
        </p:blipFill>
        <p:spPr>
          <a:xfrm>
            <a:off x="10240759" y="3452872"/>
            <a:ext cx="10206419" cy="6970238"/>
          </a:xfrm>
          <a:prstGeom prst="rect">
            <a:avLst/>
          </a:prstGeom>
        </p:spPr>
      </p:pic>
      <p:sp>
        <p:nvSpPr>
          <p:cNvPr id="176" name="Miro"/>
          <p:cNvSpPr txBox="1"/>
          <p:nvPr>
            <p:ph type="title"/>
          </p:nvPr>
        </p:nvSpPr>
        <p:spPr>
          <a:xfrm>
            <a:off x="15999921" y="1061695"/>
            <a:ext cx="4863524" cy="2522589"/>
          </a:xfrm>
          <a:prstGeom prst="rect">
            <a:avLst/>
          </a:prstGeom>
        </p:spPr>
        <p:txBody>
          <a:bodyPr/>
          <a:lstStyle/>
          <a:p>
            <a:pPr/>
            <a:r>
              <a:t>Miro</a:t>
            </a:r>
          </a:p>
        </p:txBody>
      </p:sp>
      <p:sp>
        <p:nvSpPr>
          <p:cNvPr id="177" name="Create, collaborate, and centralize communication for all your…"/>
          <p:cNvSpPr txBox="1"/>
          <p:nvPr>
            <p:ph type="body" sz="quarter" idx="1"/>
          </p:nvPr>
        </p:nvSpPr>
        <p:spPr>
          <a:xfrm>
            <a:off x="2849223" y="5303491"/>
            <a:ext cx="6537300" cy="5321589"/>
          </a:xfrm>
          <a:prstGeom prst="rect">
            <a:avLst/>
          </a:prstGeom>
        </p:spPr>
        <p:txBody>
          <a:bodyPr/>
          <a:lstStyle/>
          <a:p>
            <a:pPr defTabSz="467359">
              <a:spcBef>
                <a:spcPts val="2600"/>
              </a:spcBef>
              <a:defRPr cap="none" spc="0" sz="3200"/>
            </a:pPr>
            <a:r>
              <a:t>Create, collaborate, and centralize communication for all your</a:t>
            </a:r>
          </a:p>
          <a:p>
            <a:pPr defTabSz="467359">
              <a:spcBef>
                <a:spcPts val="2600"/>
              </a:spcBef>
              <a:defRPr cap="none" spc="0" sz="3200"/>
            </a:pPr>
            <a:r>
              <a:t>cross-functional team work.</a:t>
            </a:r>
          </a:p>
          <a:p>
            <a:pPr defTabSz="467359">
              <a:spcBef>
                <a:spcPts val="2600"/>
              </a:spcBef>
              <a:defRPr cap="none" spc="0" sz="3200"/>
            </a:pPr>
          </a:p>
          <a:p>
            <a:pPr defTabSz="467359">
              <a:spcBef>
                <a:spcPts val="2600"/>
              </a:spcBef>
              <a:defRPr cap="none" spc="0" sz="3200"/>
            </a:pPr>
          </a:p>
          <a:p>
            <a:pPr defTabSz="467359">
              <a:spcBef>
                <a:spcPts val="2600"/>
              </a:spcBef>
              <a:defRPr cap="none" spc="0" sz="3200"/>
            </a:pPr>
            <a:r>
              <a:t>Source: https://miro.com/apps/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n" descr="Imagen"/>
          <p:cNvPicPr>
            <a:picLocks noChangeAspect="1"/>
          </p:cNvPicPr>
          <p:nvPr>
            <p:ph type="pic" idx="21"/>
          </p:nvPr>
        </p:nvPicPr>
        <p:blipFill>
          <a:blip r:embed="rId2">
            <a:extLst/>
          </a:blip>
          <a:srcRect l="0" t="0" r="0" b="0"/>
          <a:stretch>
            <a:fillRect/>
          </a:stretch>
        </p:blipFill>
        <p:spPr>
          <a:xfrm>
            <a:off x="12966271" y="3978509"/>
            <a:ext cx="10265896" cy="5758918"/>
          </a:xfrm>
          <a:prstGeom prst="rect">
            <a:avLst/>
          </a:prstGeom>
        </p:spPr>
      </p:pic>
      <p:sp>
        <p:nvSpPr>
          <p:cNvPr id="180" name="App Smashing…"/>
          <p:cNvSpPr txBox="1"/>
          <p:nvPr>
            <p:ph type="body" sz="half" idx="1"/>
          </p:nvPr>
        </p:nvSpPr>
        <p:spPr>
          <a:xfrm>
            <a:off x="1027509" y="4074874"/>
            <a:ext cx="11442701" cy="7377512"/>
          </a:xfrm>
          <a:prstGeom prst="rect">
            <a:avLst/>
          </a:prstGeom>
        </p:spPr>
        <p:txBody>
          <a:bodyPr/>
          <a:lstStyle/>
          <a:p>
            <a:pPr defTabSz="303783">
              <a:spcBef>
                <a:spcPts val="1700"/>
              </a:spcBef>
              <a:defRPr sz="2080"/>
            </a:pPr>
            <a:r>
              <a:t>App Smashing</a:t>
            </a:r>
          </a:p>
          <a:p>
            <a:pPr defTabSz="303783">
              <a:spcBef>
                <a:spcPts val="1700"/>
              </a:spcBef>
              <a:defRPr sz="2080"/>
            </a:pPr>
            <a:r>
              <a:t>App Smashing is the process of using multiple apps to create projects or complete tasks. App Smashing can provide your students with creative and inspired ways to showcase their learning and allow you to assess their understanding and skills. By introducing your students to a core of key apps, giving them the parameters of the project, and supporting them as they learn and create, you will very quickly be facilitating App Smashing in your classroom.</a:t>
            </a:r>
          </a:p>
          <a:p>
            <a:pPr defTabSz="303783">
              <a:spcBef>
                <a:spcPts val="1700"/>
              </a:spcBef>
              <a:defRPr sz="2080"/>
            </a:pPr>
          </a:p>
          <a:p>
            <a:pPr defTabSz="303783">
              <a:spcBef>
                <a:spcPts val="1700"/>
              </a:spcBef>
              <a:defRPr sz="2080"/>
            </a:pPr>
            <a:r>
              <a:t>The term App Smash was coined by Greg Kulowiec (</a:t>
            </a:r>
            <a:r>
              <a:rPr>
                <a:solidFill>
                  <a:srgbClr val="24678D"/>
                </a:solidFill>
                <a:hlinkClick r:id="rId3" invalidUrl="" action="" tgtFrame="" tooltip="" history="1" highlightClick="0" endSnd="0"/>
              </a:rPr>
              <a:t>@gregkulowiec</a:t>
            </a:r>
            <a:r>
              <a:t> on Twitter), who shares much of his work and thinking on </a:t>
            </a:r>
            <a:r>
              <a:rPr>
                <a:solidFill>
                  <a:srgbClr val="24678D"/>
                </a:solidFill>
                <a:hlinkClick r:id="rId4" invalidUrl="" action="" tgtFrame="" tooltip="" history="1" highlightClick="0" endSnd="0"/>
              </a:rPr>
              <a:t>his website</a:t>
            </a:r>
            <a:r>
              <a:t>.</a:t>
            </a:r>
          </a:p>
          <a:p>
            <a:pPr defTabSz="303783">
              <a:spcBef>
                <a:spcPts val="1700"/>
              </a:spcBef>
              <a:defRPr sz="2080"/>
            </a:pPr>
            <a:r>
              <a:t> </a:t>
            </a:r>
          </a:p>
          <a:p>
            <a:pPr defTabSz="303783">
              <a:spcBef>
                <a:spcPts val="1700"/>
              </a:spcBef>
              <a:defRPr sz="2080"/>
            </a:pPr>
            <a:r>
              <a:t>It is such a hot topic in education that App Smashing even has its own Hashtag –</a:t>
            </a:r>
            <a:r>
              <a:rPr>
                <a:solidFill>
                  <a:srgbClr val="24678D"/>
                </a:solidFill>
                <a:hlinkClick r:id="rId5" invalidUrl="" action="" tgtFrame="" tooltip="" history="1" highlightClick="0" endSnd="0"/>
              </a:rPr>
              <a:t> </a:t>
            </a:r>
            <a:r>
              <a:rPr>
                <a:solidFill>
                  <a:srgbClr val="24678D"/>
                </a:solidFill>
                <a:hlinkClick r:id="rId5" invalidUrl="" action="" tgtFrame="" tooltip="" history="1" highlightClick="0" endSnd="0"/>
              </a:rPr>
              <a:t>#AppSmash</a:t>
            </a:r>
            <a:r>
              <a:rPr>
                <a:solidFill>
                  <a:srgbClr val="24678D"/>
                </a:solidFill>
                <a:hlinkClick r:id="rId5" invalidUrl="" action="" tgtFrame="" tooltip="" history="1" highlightClick="0" endSnd="0"/>
              </a:rPr>
              <a:t>.</a:t>
            </a:r>
          </a:p>
          <a:p>
            <a:pPr defTabSz="303783">
              <a:spcBef>
                <a:spcPts val="1700"/>
              </a:spcBef>
              <a:defRPr sz="2080"/>
            </a:pPr>
          </a:p>
          <a:p>
            <a:pPr defTabSz="303783">
              <a:spcBef>
                <a:spcPts val="1700"/>
              </a:spcBef>
              <a:defRPr sz="2080"/>
            </a:pPr>
          </a:p>
          <a:p>
            <a:pPr defTabSz="303783">
              <a:spcBef>
                <a:spcPts val="1700"/>
              </a:spcBef>
              <a:defRPr sz="2080"/>
            </a:pPr>
            <a:r>
              <a:t>Source: </a:t>
            </a:r>
            <a:r>
              <a:rPr u="sng">
                <a:hlinkClick r:id="rId6" invalidUrl="" action="" tgtFrame="" tooltip="" history="1" highlightClick="0" endSnd="0"/>
              </a:rPr>
              <a:t>https://k12technology.weebly.com/app-smashing.html#</a:t>
            </a:r>
          </a:p>
        </p:txBody>
      </p:sp>
      <p:sp>
        <p:nvSpPr>
          <p:cNvPr id="181" name="K-12 TECHNOLOGY"/>
          <p:cNvSpPr txBox="1"/>
          <p:nvPr>
            <p:ph type="title"/>
          </p:nvPr>
        </p:nvSpPr>
        <p:spPr>
          <a:prstGeom prst="rect">
            <a:avLst/>
          </a:prstGeom>
        </p:spPr>
        <p:txBody>
          <a:bodyPr/>
          <a:lstStyle>
            <a:lvl1pPr algn="ctr" defTabSz="457200">
              <a:lnSpc>
                <a:spcPct val="100000"/>
              </a:lnSpc>
              <a:defRPr cap="none" spc="0" sz="6400">
                <a:solidFill>
                  <a:srgbClr val="666666"/>
                </a:solidFill>
                <a:latin typeface="Helvetica"/>
                <a:ea typeface="Helvetica"/>
                <a:cs typeface="Helvetica"/>
                <a:sym typeface="Helvetica"/>
              </a:defRPr>
            </a:lvl1pPr>
          </a:lstStyle>
          <a:p>
            <a:pPr/>
            <a:r>
              <a:t>K-12 TECHNOLOGY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n" descr="Imagen"/>
          <p:cNvPicPr>
            <a:picLocks noChangeAspect="1"/>
          </p:cNvPicPr>
          <p:nvPr>
            <p:ph type="pic" idx="21"/>
          </p:nvPr>
        </p:nvPicPr>
        <p:blipFill>
          <a:blip r:embed="rId2">
            <a:extLst/>
          </a:blip>
          <a:srcRect l="0" t="0" r="0" b="0"/>
          <a:stretch>
            <a:fillRect/>
          </a:stretch>
        </p:blipFill>
        <p:spPr>
          <a:xfrm>
            <a:off x="12457745" y="3503695"/>
            <a:ext cx="11926081" cy="6708422"/>
          </a:xfrm>
          <a:prstGeom prst="rect">
            <a:avLst/>
          </a:prstGeom>
        </p:spPr>
      </p:pic>
      <p:sp>
        <p:nvSpPr>
          <p:cNvPr id="184" name="A creation and communication tool for students, educators and administrators to create interactive content, allowing those of all ages to visualize concepts and communicate creatively.…"/>
          <p:cNvSpPr txBox="1"/>
          <p:nvPr>
            <p:ph type="body" sz="quarter" idx="1"/>
          </p:nvPr>
        </p:nvSpPr>
        <p:spPr>
          <a:xfrm>
            <a:off x="1295400" y="5257799"/>
            <a:ext cx="10155026" cy="5887848"/>
          </a:xfrm>
          <a:prstGeom prst="rect">
            <a:avLst/>
          </a:prstGeom>
        </p:spPr>
        <p:txBody>
          <a:bodyPr/>
          <a:lstStyle/>
          <a:p>
            <a:pPr defTabSz="496570">
              <a:spcBef>
                <a:spcPts val="2800"/>
              </a:spcBef>
              <a:defRPr sz="3400"/>
            </a:pPr>
            <a:r>
              <a:t>A creation and communication tool for students, educators and administrators to create interactive content, allowing those of all ages to visualize concepts and communicate creatively.</a:t>
            </a:r>
          </a:p>
          <a:p>
            <a:pPr defTabSz="496570">
              <a:spcBef>
                <a:spcPts val="2800"/>
              </a:spcBef>
              <a:defRPr sz="3400"/>
            </a:pPr>
          </a:p>
          <a:p>
            <a:pPr defTabSz="496570">
              <a:spcBef>
                <a:spcPts val="2800"/>
              </a:spcBef>
              <a:defRPr sz="3400"/>
            </a:pPr>
            <a:r>
              <a:t>Source: </a:t>
            </a:r>
            <a:r>
              <a:rPr u="sng">
                <a:hlinkClick r:id="rId3" invalidUrl="" action="" tgtFrame="" tooltip="" history="1" highlightClick="0" endSnd="0"/>
              </a:rPr>
              <a:t>https://app.edu.buncee.com/what-is-buncee</a:t>
            </a:r>
          </a:p>
        </p:txBody>
      </p:sp>
      <p:sp>
        <p:nvSpPr>
          <p:cNvPr id="185" name="Buncee"/>
          <p:cNvSpPr txBox="1"/>
          <p:nvPr>
            <p:ph type="title"/>
          </p:nvPr>
        </p:nvSpPr>
        <p:spPr>
          <a:prstGeom prst="rect">
            <a:avLst/>
          </a:prstGeom>
        </p:spPr>
        <p:txBody>
          <a:bodyPr/>
          <a:lstStyle/>
          <a:p>
            <a:pPr/>
            <a:r>
              <a:t>Buncee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audio files creation"/>
          <p:cNvSpPr txBox="1"/>
          <p:nvPr>
            <p:ph type="title"/>
          </p:nvPr>
        </p:nvSpPr>
        <p:spPr>
          <a:prstGeom prst="rect">
            <a:avLst/>
          </a:prstGeom>
        </p:spPr>
        <p:txBody>
          <a:bodyPr/>
          <a:lstStyle/>
          <a:p>
            <a:pPr/>
            <a:r>
              <a:t>audio files creation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n" descr="Imagen"/>
          <p:cNvPicPr>
            <a:picLocks noChangeAspect="1"/>
          </p:cNvPicPr>
          <p:nvPr>
            <p:ph type="pic" idx="21"/>
          </p:nvPr>
        </p:nvPicPr>
        <p:blipFill>
          <a:blip r:embed="rId2">
            <a:extLst/>
          </a:blip>
          <a:srcRect l="0" t="0" r="0" b="0"/>
          <a:stretch>
            <a:fillRect/>
          </a:stretch>
        </p:blipFill>
        <p:spPr>
          <a:xfrm>
            <a:off x="1967331" y="3908339"/>
            <a:ext cx="10069784" cy="7552338"/>
          </a:xfrm>
          <a:prstGeom prst="rect">
            <a:avLst/>
          </a:prstGeom>
        </p:spPr>
      </p:pic>
      <p:sp>
        <p:nvSpPr>
          <p:cNvPr id="190" name="Soundtrap for Education empowers students and teachers to explore creative sound recording in all subjects, for all ages and ability levels.…"/>
          <p:cNvSpPr txBox="1"/>
          <p:nvPr>
            <p:ph type="body" sz="quarter" idx="1"/>
          </p:nvPr>
        </p:nvSpPr>
        <p:spPr>
          <a:xfrm>
            <a:off x="13823548" y="5115169"/>
            <a:ext cx="9213497" cy="5138814"/>
          </a:xfrm>
          <a:prstGeom prst="rect">
            <a:avLst/>
          </a:prstGeom>
        </p:spPr>
        <p:txBody>
          <a:bodyPr/>
          <a:lstStyle/>
          <a:p>
            <a:pPr defTabSz="479044">
              <a:spcBef>
                <a:spcPts val="2700"/>
              </a:spcBef>
              <a:defRPr sz="3280"/>
            </a:pPr>
            <a:r>
              <a:t>Soundtrap for Education empowers students and teachers to explore creative sound recording in all subjects, for all ages and ability levels.</a:t>
            </a:r>
          </a:p>
          <a:p>
            <a:pPr defTabSz="479044">
              <a:spcBef>
                <a:spcPts val="2700"/>
              </a:spcBef>
              <a:defRPr sz="3280"/>
            </a:pPr>
          </a:p>
          <a:p>
            <a:pPr defTabSz="479044">
              <a:spcBef>
                <a:spcPts val="2700"/>
              </a:spcBef>
              <a:defRPr sz="3280"/>
            </a:pPr>
            <a:r>
              <a:t>Source: https://www.soundtrap.com/</a:t>
            </a:r>
          </a:p>
        </p:txBody>
      </p:sp>
      <p:sp>
        <p:nvSpPr>
          <p:cNvPr id="191" name="Soundtrap"/>
          <p:cNvSpPr txBox="1"/>
          <p:nvPr>
            <p:ph type="title"/>
          </p:nvPr>
        </p:nvSpPr>
        <p:spPr>
          <a:xfrm>
            <a:off x="4607130" y="1837663"/>
            <a:ext cx="7510215" cy="2466976"/>
          </a:xfrm>
          <a:prstGeom prst="rect">
            <a:avLst/>
          </a:prstGeom>
        </p:spPr>
        <p:txBody>
          <a:bodyPr/>
          <a:lstStyle>
            <a:lvl1pPr defTabSz="566674">
              <a:defRPr spc="-388" sz="9700"/>
            </a:lvl1pPr>
          </a:lstStyle>
          <a:p>
            <a:pPr/>
            <a:r>
              <a:t>Soundtrap</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n" descr="Imagen"/>
          <p:cNvPicPr>
            <a:picLocks noChangeAspect="1"/>
          </p:cNvPicPr>
          <p:nvPr>
            <p:ph type="pic" idx="21"/>
          </p:nvPr>
        </p:nvPicPr>
        <p:blipFill>
          <a:blip r:embed="rId2">
            <a:extLst/>
          </a:blip>
          <a:srcRect l="208" t="7501" r="208" b="7501"/>
          <a:stretch>
            <a:fillRect/>
          </a:stretch>
        </p:blipFill>
        <p:spPr>
          <a:xfrm>
            <a:off x="12331699" y="0"/>
            <a:ext cx="12052301" cy="13715999"/>
          </a:xfrm>
          <a:prstGeom prst="rect">
            <a:avLst/>
          </a:prstGeom>
        </p:spPr>
      </p:pic>
      <p:pic>
        <p:nvPicPr>
          <p:cNvPr id="194" name="Imagen" descr="Imagen"/>
          <p:cNvPicPr>
            <a:picLocks noChangeAspect="1"/>
          </p:cNvPicPr>
          <p:nvPr>
            <p:ph type="pic" idx="22"/>
          </p:nvPr>
        </p:nvPicPr>
        <p:blipFill>
          <a:blip r:embed="rId3">
            <a:extLst/>
          </a:blip>
          <a:srcRect l="0" t="409" r="0" b="409"/>
          <a:stretch>
            <a:fillRect/>
          </a:stretch>
        </p:blipFill>
        <p:spPr>
          <a:xfrm>
            <a:off x="-1" y="-11253"/>
            <a:ext cx="12065001" cy="6731001"/>
          </a:xfrm>
          <a:prstGeom prst="rect">
            <a:avLst/>
          </a:prstGeom>
        </p:spPr>
      </p:pic>
      <p:pic>
        <p:nvPicPr>
          <p:cNvPr id="195" name="Imagen" descr="Imagen"/>
          <p:cNvPicPr>
            <a:picLocks noChangeAspect="1"/>
          </p:cNvPicPr>
          <p:nvPr>
            <p:ph type="pic" idx="23"/>
          </p:nvPr>
        </p:nvPicPr>
        <p:blipFill>
          <a:blip r:embed="rId4">
            <a:extLst/>
          </a:blip>
          <a:srcRect l="0" t="409" r="0" b="409"/>
          <a:stretch>
            <a:fillRect/>
          </a:stretch>
        </p:blipFill>
        <p:spPr>
          <a:xfrm>
            <a:off x="-1" y="6982221"/>
            <a:ext cx="12065001" cy="6731001"/>
          </a:xfrm>
          <a:prstGeom prst="rect">
            <a:avLst/>
          </a:prstGeom>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Avenir Next Regular"/>
        <a:ea typeface="Avenir Next Regular"/>
        <a:cs typeface="Avenir Next Regular"/>
      </a:majorFont>
      <a:minorFont>
        <a:latin typeface="Avenir Next Regular"/>
        <a:ea typeface="Avenir Next Regular"/>
        <a:cs typeface="Avenir Next Regular"/>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Avenir Next Demi Bold"/>
            <a:ea typeface="Avenir Next Demi Bold"/>
            <a:cs typeface="Avenir Next Demi Bold"/>
            <a:sym typeface="Avenir Next Demi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Avenir Next Regular"/>
        <a:ea typeface="Avenir Next Regular"/>
        <a:cs typeface="Avenir Next Regular"/>
      </a:majorFont>
      <a:minorFont>
        <a:latin typeface="Avenir Next Regular"/>
        <a:ea typeface="Avenir Next Regular"/>
        <a:cs typeface="Avenir Next Regular"/>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Avenir Next Demi Bold"/>
            <a:ea typeface="Avenir Next Demi Bold"/>
            <a:cs typeface="Avenir Next Demi Bold"/>
            <a:sym typeface="Avenir Next Demi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Avenir Next Condensed Regular"/>
            <a:ea typeface="Avenir Next Condensed Regular"/>
            <a:cs typeface="Avenir Next Condensed Regular"/>
            <a:sym typeface="Avenir Next Condensed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